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wdp" ContentType="image/vnd.ms-photo"/>
  <Default Extension="rels" ContentType="application/vnd.openxmlformats-package.relationshi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90" r:id="rId3"/>
  </p:sldIdLst>
  <p:sldSz cx="12192000" cy="6858000"/>
  <p:notesSz cx="6797675" cy="9928225"/>
  <p:defaultTextStyle>
    <a:defPPr rtl="0"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096" userDrawn="1">
          <p15:clr>
            <a:srgbClr val="A4A3A4"/>
          </p15:clr>
        </p15:guide>
        <p15:guide id="2" orient="horz" pos="100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  <a:srgbClr val="FFCC66"/>
    <a:srgbClr val="FFCCCC"/>
    <a:srgbClr val="5BD4FF"/>
    <a:srgbClr val="A5A5A5"/>
    <a:srgbClr val="BEB9AA"/>
    <a:srgbClr val="C0C9C2"/>
    <a:srgbClr val="AA9D92"/>
    <a:srgbClr val="F2F1EE"/>
    <a:srgbClr val="D8D2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98" autoAdjust="0"/>
    <p:restoredTop sz="93595" autoAdjust="0"/>
  </p:normalViewPr>
  <p:slideViewPr>
    <p:cSldViewPr snapToGrid="0" showGuides="1">
      <p:cViewPr varScale="1">
        <p:scale>
          <a:sx n="113" d="100"/>
          <a:sy n="113" d="100"/>
        </p:scale>
        <p:origin x="1092" y="108"/>
      </p:cViewPr>
      <p:guideLst>
        <p:guide pos="4096"/>
        <p:guide orient="horz" pos="1001"/>
      </p:guideLst>
    </p:cSldViewPr>
  </p:slideViewPr>
  <p:outlineViewPr>
    <p:cViewPr>
      <p:scale>
        <a:sx n="33" d="100"/>
        <a:sy n="33" d="100"/>
      </p:scale>
      <p:origin x="0" y="-4027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391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customXml" Target="../customXml/item1.xml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customXml" Target="../customXml/item3.xml"/><Relationship Id="rId10" Type="http://schemas.openxmlformats.org/officeDocument/2006/relationships/customXml" Target="../customXml/item2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預留位置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136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l">
              <a:defRPr sz="1300"/>
            </a:lvl1pPr>
          </a:lstStyle>
          <a:p>
            <a:pPr rtl="0"/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136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r">
              <a:defRPr sz="1300"/>
            </a:lvl1pPr>
          </a:lstStyle>
          <a:p>
            <a:pPr rtl="0"/>
            <a:fld id="{05FD24B3-7E87-48D3-9EA9-F1270134547A}" type="datetime1">
              <a:rPr lang="zh-TW" altLang="en-US" smtClean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</a:fld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430093"/>
            <a:ext cx="2945659" cy="498135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l">
              <a:defRPr sz="1300"/>
            </a:lvl1pPr>
          </a:lstStyle>
          <a:p>
            <a:pPr rtl="0"/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5" name="投影片編號預留位置 4"/>
          <p:cNvSpPr>
            <a:spLocks noGrp="1"/>
          </p:cNvSpPr>
          <p:nvPr>
            <p:ph type="sldNum" sz="quarter" idx="3"/>
          </p:nvPr>
        </p:nvSpPr>
        <p:spPr>
          <a:xfrm>
            <a:off x="3850444" y="9430093"/>
            <a:ext cx="2945659" cy="498135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r">
              <a:defRPr sz="1300"/>
            </a:lvl1pPr>
          </a:lstStyle>
          <a:p>
            <a:pPr rtl="0"/>
            <a:fld id="{688A06BE-7519-4B21-9E1D-AE6D6E69C38F}" type="slidenum">
              <a:rPr lang="en-US" altLang="zh-TW" smtClean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</a:fld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預留位置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136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l">
              <a:defRPr sz="13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endParaRPr lang="zh-TW" altLang="en-US" noProof="0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136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r">
              <a:defRPr sz="13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D8F165C5-1488-449F-9B87-C14826EAFD86}" type="datetime1">
              <a:rPr lang="zh-TW" altLang="en-US" noProof="0" smtClean="0"/>
            </a:fld>
            <a:endParaRPr lang="zh-TW" altLang="en-US" noProof="0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58" tIns="47779" rIns="95558" bIns="47779" rtlCol="0" anchor="ctr"/>
          <a:lstStyle/>
          <a:p>
            <a:pPr rtl="0"/>
            <a:endParaRPr lang="zh-TW" altLang="en-US" noProof="0"/>
          </a:p>
        </p:txBody>
      </p:sp>
      <p:sp>
        <p:nvSpPr>
          <p:cNvPr id="5" name="備忘稿預留位置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5558" tIns="47779" rIns="95558" bIns="47779" rtlCol="0"/>
          <a:lstStyle/>
          <a:p>
            <a:pPr lvl="0" rtl="0"/>
            <a:r>
              <a:rPr lang="zh-TW" altLang="en-US" noProof="0"/>
              <a:t>按一下以編輯母片文字樣式</a:t>
            </a:r>
            <a:endParaRPr lang="zh-TW" altLang="en-US" noProof="0"/>
          </a:p>
          <a:p>
            <a:pPr lvl="1" rtl="0"/>
            <a:r>
              <a:rPr lang="zh-TW" altLang="en-US" noProof="0"/>
              <a:t>第二層</a:t>
            </a:r>
            <a:endParaRPr lang="zh-TW" altLang="en-US" noProof="0"/>
          </a:p>
          <a:p>
            <a:pPr lvl="2" rtl="0"/>
            <a:r>
              <a:rPr lang="zh-TW" altLang="en-US" noProof="0"/>
              <a:t>第三層</a:t>
            </a:r>
            <a:endParaRPr lang="zh-TW" altLang="en-US" noProof="0"/>
          </a:p>
          <a:p>
            <a:pPr lvl="3" rtl="0"/>
            <a:r>
              <a:rPr lang="zh-TW" altLang="en-US" noProof="0"/>
              <a:t>第四層</a:t>
            </a:r>
            <a:endParaRPr lang="zh-TW" altLang="en-US" noProof="0"/>
          </a:p>
          <a:p>
            <a:pPr lvl="4" rtl="0"/>
            <a:r>
              <a:rPr lang="zh-TW" altLang="en-US" noProof="0"/>
              <a:t>第五層</a:t>
            </a:r>
            <a:endParaRPr lang="zh-TW" altLang="en-US" noProof="0"/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4"/>
          </p:nvPr>
        </p:nvSpPr>
        <p:spPr>
          <a:xfrm>
            <a:off x="1" y="9430093"/>
            <a:ext cx="2945659" cy="498135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l">
              <a:defRPr sz="13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endParaRPr lang="zh-TW" altLang="en-US" noProof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5"/>
          </p:nvPr>
        </p:nvSpPr>
        <p:spPr>
          <a:xfrm>
            <a:off x="3850444" y="9430093"/>
            <a:ext cx="2945659" cy="498135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r">
              <a:defRPr sz="13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5A9B2C62-FE30-453D-946B-754E9E42C845}" type="slidenum">
              <a:rPr lang="en-US" altLang="zh-TW" noProof="0" smtClean="0"/>
            </a:fld>
            <a:endParaRPr lang="zh-TW" altLang="en-US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職稱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字版面配置區 21"/>
          <p:cNvSpPr>
            <a:spLocks noGrp="1"/>
          </p:cNvSpPr>
          <p:nvPr>
            <p:ph type="body" sz="quarter" idx="12"/>
          </p:nvPr>
        </p:nvSpPr>
        <p:spPr>
          <a:xfrm>
            <a:off x="1028700" y="5078187"/>
            <a:ext cx="3222058" cy="964620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1pPr>
            <a:lvl2pPr marL="457200" indent="0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 rtl="0"/>
            <a:r>
              <a:rPr lang="zh-TW" altLang="en-US" noProof="0"/>
              <a:t>按一下以編輯母片文字樣式</a:t>
            </a:r>
            <a:endParaRPr lang="zh-TW" altLang="en-US" noProof="0"/>
          </a:p>
        </p:txBody>
      </p:sp>
      <p:sp>
        <p:nvSpPr>
          <p:cNvPr id="13" name="圖片版面配置區 19"/>
          <p:cNvSpPr>
            <a:spLocks noGrp="1"/>
          </p:cNvSpPr>
          <p:nvPr>
            <p:ph type="pic" sz="quarter" idx="11"/>
          </p:nvPr>
        </p:nvSpPr>
        <p:spPr>
          <a:xfrm>
            <a:off x="6221413" y="0"/>
            <a:ext cx="4941887" cy="5726113"/>
          </a:xfrm>
        </p:spPr>
        <p:txBody>
          <a:bodyPr rtlCol="0"/>
          <a:lstStyle>
            <a:lvl1pPr>
              <a:defRPr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按一下圖示以新增圖片</a:t>
            </a:r>
            <a:endParaRPr lang="zh-TW" altLang="en-US" noProof="0"/>
          </a:p>
        </p:txBody>
      </p:sp>
      <p:cxnSp>
        <p:nvCxnSpPr>
          <p:cNvPr id="15" name="直線接點​​(S) 14"/>
          <p:cNvCxnSpPr/>
          <p:nvPr userDrawn="1"/>
        </p:nvCxnSpPr>
        <p:spPr>
          <a:xfrm>
            <a:off x="1028700" y="457211"/>
            <a:ext cx="1142999" cy="0"/>
          </a:xfrm>
          <a:prstGeom prst="line">
            <a:avLst/>
          </a:prstGeom>
          <a:noFill/>
          <a:ln w="15875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/>
        </p:spPr>
      </p:cxn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513" y="876299"/>
            <a:ext cx="5181486" cy="2242441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90000"/>
              </a:lnSpc>
              <a:defRPr lang="en-US" sz="7200">
                <a:solidFill>
                  <a:schemeClr val="accent2">
                    <a:lumMod val="50000"/>
                  </a:schemeClr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  <a:cs typeface="+mn-cs"/>
              </a:defRPr>
            </a:lvl1pPr>
          </a:lstStyle>
          <a:p>
            <a:pPr marL="0" lvl="0" indent="0" rtl="0">
              <a:lnSpc>
                <a:spcPts val="65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zh-TW" altLang="en-US" noProof="0"/>
              <a:t>按一下以編輯母片標題樣式</a:t>
            </a:r>
            <a:endParaRPr lang="zh-TW" altLang="en-US" noProof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內容 3 欄位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圖片版面配置區 16"/>
          <p:cNvSpPr>
            <a:spLocks noGrp="1"/>
          </p:cNvSpPr>
          <p:nvPr>
            <p:ph type="pic" sz="quarter" idx="10"/>
          </p:nvPr>
        </p:nvSpPr>
        <p:spPr>
          <a:xfrm>
            <a:off x="6210300" y="0"/>
            <a:ext cx="4953000" cy="3302000"/>
          </a:xfrm>
        </p:spPr>
        <p:txBody>
          <a:bodyPr rtlCol="0"/>
          <a:lstStyle>
            <a:lvl1pPr>
              <a:defRPr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1pPr>
          </a:lstStyle>
          <a:p>
            <a:pPr rtl="0"/>
            <a:r>
              <a:rPr lang="zh-TW" altLang="en-US"/>
              <a:t>按一下圖示以新增圖片</a:t>
            </a:r>
            <a:endParaRPr lang="zh-TW" altLang="en-US" dirty="0"/>
          </a:p>
        </p:txBody>
      </p:sp>
      <p:sp>
        <p:nvSpPr>
          <p:cNvPr id="10" name="內容版面配置區 2"/>
          <p:cNvSpPr>
            <a:spLocks noGrp="1"/>
          </p:cNvSpPr>
          <p:nvPr>
            <p:ph idx="4294967295" hasCustomPrompt="1"/>
          </p:nvPr>
        </p:nvSpPr>
        <p:spPr>
          <a:xfrm>
            <a:off x="1028700" y="3556002"/>
            <a:ext cx="3108960" cy="2286000"/>
          </a:xfrm>
        </p:spPr>
        <p:txBody>
          <a:bodyPr rtlCol="0">
            <a:normAutofit/>
          </a:bodyPr>
          <a:lstStyle>
            <a:lvl1pPr>
              <a:defRPr>
                <a:solidFill>
                  <a:schemeClr val="accent2">
                    <a:lumMod val="50000"/>
                  </a:schemeClr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TW" altLang="en-US" sz="2400" b="0" i="0" u="none" strike="noStrike" kern="1200" cap="none" spc="0" normalizeH="0" noProof="0">
                <a:ln>
                  <a:noFill/>
                </a:ln>
                <a:solidFill>
                  <a:srgbClr val="C0C9C2">
                    <a:lumMod val="50000"/>
                  </a:srgbClr>
                </a:solidFill>
                <a:effectLst/>
                <a:uLnTx/>
                <a:uFillTx/>
                <a:latin typeface="Biome Light" panose="020B0303030204020804" pitchFamily="34" charset="0"/>
                <a:ea typeface="+mn-ea"/>
                <a:cs typeface="Biome Light" panose="020B0303030204020804" pitchFamily="34" charset="0"/>
              </a:rPr>
              <a:t>插入文字</a:t>
            </a:r>
            <a:endParaRPr lang="zh-TW" altLang="en-US" sz="1400">
              <a:solidFill>
                <a:srgbClr val="C0C9C2">
                  <a:lumMod val="50000"/>
                </a:srgbClr>
              </a:solidFill>
              <a:latin typeface="Biome Light" panose="020B0303030204020804" pitchFamily="34" charset="0"/>
              <a:cs typeface="Biome Light" panose="020B03030302040208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TW" altLang="en-US" sz="1600" b="0" i="0" u="none" strike="noStrike" kern="1200" cap="none" spc="0" normalizeH="0" baseline="0" noProof="0">
              <a:ln>
                <a:noFill/>
              </a:ln>
              <a:solidFill>
                <a:srgbClr val="C0C9C2">
                  <a:lumMod val="50000"/>
                </a:srgbClr>
              </a:solidFill>
              <a:effectLst/>
              <a:uLnTx/>
              <a:uFillTx/>
              <a:latin typeface="Biome Light" panose="020B0303030204020804" pitchFamily="34" charset="0"/>
              <a:ea typeface="+mn-ea"/>
              <a:cs typeface="Biome Light" panose="020B03030302040208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TW" altLang="en-US" sz="1600" b="0" i="0" u="none" strike="noStrike" kern="1200" cap="none" spc="0" normalizeH="0" baseline="0" noProof="0">
              <a:ln>
                <a:noFill/>
              </a:ln>
              <a:solidFill>
                <a:srgbClr val="C0C9C2">
                  <a:lumMod val="50000"/>
                </a:srgbClr>
              </a:solidFill>
              <a:effectLst/>
              <a:uLnTx/>
              <a:uFillTx/>
              <a:latin typeface="Biome Light" panose="020B0303030204020804" pitchFamily="34" charset="0"/>
              <a:ea typeface="+mn-ea"/>
              <a:cs typeface="Biome Light" panose="020B0303030204020804" pitchFamily="34" charset="0"/>
            </a:endParaRPr>
          </a:p>
          <a:p>
            <a:pPr rtl="0"/>
            <a:endParaRPr lang="zh-TW" altLang="en-US" sz="1600" dirty="0">
              <a:solidFill>
                <a:schemeClr val="tx2">
                  <a:lumMod val="50000"/>
                </a:schemeClr>
              </a:solidFill>
              <a:latin typeface="Biome Light" panose="020B0303030204020804" pitchFamily="34" charset="0"/>
              <a:cs typeface="Biome Light" panose="020B0303030204020804" pitchFamily="34" charset="0"/>
            </a:endParaRPr>
          </a:p>
        </p:txBody>
      </p:sp>
      <p:sp>
        <p:nvSpPr>
          <p:cNvPr id="14" name="內容版面配置區 2"/>
          <p:cNvSpPr>
            <a:spLocks noGrp="1"/>
          </p:cNvSpPr>
          <p:nvPr>
            <p:ph idx="9" hasCustomPrompt="1"/>
          </p:nvPr>
        </p:nvSpPr>
        <p:spPr>
          <a:xfrm>
            <a:off x="4541520" y="3556001"/>
            <a:ext cx="3108960" cy="2285999"/>
          </a:xfrm>
        </p:spPr>
        <p:txBody>
          <a:bodyPr rtlCol="0">
            <a:normAutofit/>
          </a:bodyPr>
          <a:lstStyle>
            <a:lvl1pPr>
              <a:defRPr>
                <a:solidFill>
                  <a:schemeClr val="accent2">
                    <a:lumMod val="50000"/>
                  </a:schemeClr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TW" altLang="en-US" sz="2400" b="0" i="0" u="none" strike="noStrike" kern="1200" cap="none" spc="0" normalizeH="0" noProof="0">
                <a:ln>
                  <a:noFill/>
                </a:ln>
                <a:solidFill>
                  <a:srgbClr val="C0C9C2">
                    <a:lumMod val="50000"/>
                  </a:srgbClr>
                </a:solidFill>
                <a:effectLst/>
                <a:uLnTx/>
                <a:uFillTx/>
                <a:latin typeface="Biome Light" panose="020B0303030204020804" pitchFamily="34" charset="0"/>
                <a:ea typeface="+mn-ea"/>
                <a:cs typeface="Biome Light" panose="020B0303030204020804" pitchFamily="34" charset="0"/>
              </a:rPr>
              <a:t>插入文字</a:t>
            </a:r>
            <a:endParaRPr lang="zh-TW" altLang="en-US" sz="1400">
              <a:solidFill>
                <a:srgbClr val="C0C9C2">
                  <a:lumMod val="50000"/>
                </a:srgbClr>
              </a:solidFill>
              <a:latin typeface="Biome Light" panose="020B0303030204020804" pitchFamily="34" charset="0"/>
              <a:cs typeface="Biome Light" panose="020B03030302040208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TW" altLang="en-US" sz="1600" b="0" i="0" u="none" strike="noStrike" kern="1200" cap="none" spc="0" normalizeH="0" baseline="0" noProof="0">
              <a:ln>
                <a:noFill/>
              </a:ln>
              <a:solidFill>
                <a:srgbClr val="C0C9C2">
                  <a:lumMod val="50000"/>
                </a:srgbClr>
              </a:solidFill>
              <a:effectLst/>
              <a:uLnTx/>
              <a:uFillTx/>
              <a:latin typeface="Biome Light" panose="020B0303030204020804" pitchFamily="34" charset="0"/>
              <a:ea typeface="+mn-ea"/>
              <a:cs typeface="Biome Light" panose="020B03030302040208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TW" altLang="en-US" sz="1600" b="0" i="0" u="none" strike="noStrike" kern="1200" cap="none" spc="0" normalizeH="0" baseline="0" noProof="0">
              <a:ln>
                <a:noFill/>
              </a:ln>
              <a:solidFill>
                <a:srgbClr val="C0C9C2">
                  <a:lumMod val="50000"/>
                </a:srgbClr>
              </a:solidFill>
              <a:effectLst/>
              <a:uLnTx/>
              <a:uFillTx/>
              <a:latin typeface="Biome Light" panose="020B0303030204020804" pitchFamily="34" charset="0"/>
              <a:ea typeface="+mn-ea"/>
              <a:cs typeface="Biome Light" panose="020B0303030204020804" pitchFamily="34" charset="0"/>
            </a:endParaRPr>
          </a:p>
          <a:p>
            <a:pPr rtl="0"/>
            <a:endParaRPr lang="zh-TW" altLang="en-US" sz="1600" dirty="0">
              <a:solidFill>
                <a:schemeClr val="tx2">
                  <a:lumMod val="50000"/>
                </a:schemeClr>
              </a:solidFill>
              <a:latin typeface="Biome Light" panose="020B0303030204020804" pitchFamily="34" charset="0"/>
              <a:cs typeface="Biome Light" panose="020B0303030204020804" pitchFamily="34" charset="0"/>
            </a:endParaRPr>
          </a:p>
        </p:txBody>
      </p:sp>
      <p:sp>
        <p:nvSpPr>
          <p:cNvPr id="19" name="內容版面配置區 2"/>
          <p:cNvSpPr>
            <a:spLocks noGrp="1"/>
          </p:cNvSpPr>
          <p:nvPr>
            <p:ph idx="19" hasCustomPrompt="1"/>
          </p:nvPr>
        </p:nvSpPr>
        <p:spPr>
          <a:xfrm>
            <a:off x="8054340" y="3556001"/>
            <a:ext cx="3108960" cy="2285999"/>
          </a:xfrm>
        </p:spPr>
        <p:txBody>
          <a:bodyPr rtlCol="0">
            <a:normAutofit/>
          </a:bodyPr>
          <a:lstStyle>
            <a:lvl1pPr>
              <a:defRPr>
                <a:solidFill>
                  <a:schemeClr val="accent2">
                    <a:lumMod val="50000"/>
                  </a:schemeClr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TW" altLang="en-US" sz="2400" b="0" i="0" u="none" strike="noStrike" kern="1200" cap="none" spc="0" normalizeH="0" noProof="0">
                <a:ln>
                  <a:noFill/>
                </a:ln>
                <a:solidFill>
                  <a:srgbClr val="C0C9C2">
                    <a:lumMod val="50000"/>
                  </a:srgbClr>
                </a:solidFill>
                <a:effectLst/>
                <a:uLnTx/>
                <a:uFillTx/>
                <a:latin typeface="Biome Light" panose="020B0303030204020804" pitchFamily="34" charset="0"/>
                <a:ea typeface="+mn-ea"/>
                <a:cs typeface="Biome Light" panose="020B0303030204020804" pitchFamily="34" charset="0"/>
              </a:rPr>
              <a:t>插入文字</a:t>
            </a:r>
            <a:endParaRPr lang="zh-TW" altLang="en-US" sz="1400">
              <a:solidFill>
                <a:srgbClr val="C0C9C2">
                  <a:lumMod val="50000"/>
                </a:srgbClr>
              </a:solidFill>
              <a:latin typeface="Biome Light" panose="020B0303030204020804" pitchFamily="34" charset="0"/>
              <a:cs typeface="Biome Light" panose="020B03030302040208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TW" altLang="en-US" sz="1600" b="0" i="0" u="none" strike="noStrike" kern="1200" cap="none" spc="0" normalizeH="0" baseline="0" noProof="0">
              <a:ln>
                <a:noFill/>
              </a:ln>
              <a:solidFill>
                <a:srgbClr val="C0C9C2">
                  <a:lumMod val="50000"/>
                </a:srgbClr>
              </a:solidFill>
              <a:effectLst/>
              <a:uLnTx/>
              <a:uFillTx/>
              <a:latin typeface="Biome Light" panose="020B0303030204020804" pitchFamily="34" charset="0"/>
              <a:ea typeface="+mn-ea"/>
              <a:cs typeface="Biome Light" panose="020B03030302040208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TW" altLang="en-US" sz="1600" b="0" i="0" u="none" strike="noStrike" kern="1200" cap="none" spc="0" normalizeH="0" baseline="0" noProof="0">
              <a:ln>
                <a:noFill/>
              </a:ln>
              <a:solidFill>
                <a:srgbClr val="C0C9C2">
                  <a:lumMod val="50000"/>
                </a:srgbClr>
              </a:solidFill>
              <a:effectLst/>
              <a:uLnTx/>
              <a:uFillTx/>
              <a:latin typeface="Biome Light" panose="020B0303030204020804" pitchFamily="34" charset="0"/>
              <a:ea typeface="+mn-ea"/>
              <a:cs typeface="Biome Light" panose="020B0303030204020804" pitchFamily="34" charset="0"/>
            </a:endParaRPr>
          </a:p>
          <a:p>
            <a:pPr rtl="0"/>
            <a:endParaRPr lang="zh-TW" altLang="en-US" sz="1600" dirty="0">
              <a:solidFill>
                <a:schemeClr val="tx2">
                  <a:lumMod val="50000"/>
                </a:schemeClr>
              </a:solidFill>
              <a:latin typeface="Biome Light" panose="020B0303030204020804" pitchFamily="34" charset="0"/>
              <a:cs typeface="Biome Light" panose="020B0303030204020804" pitchFamily="34" charset="0"/>
            </a:endParaRPr>
          </a:p>
        </p:txBody>
      </p:sp>
      <p:sp>
        <p:nvSpPr>
          <p:cNvPr id="2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1pPr>
          </a:lstStyle>
          <a:p>
            <a:fld id="{C367F661-436A-4544-AD17-E7B219F5F43F}" type="datetime1">
              <a:rPr lang="zh-TW" altLang="en-US" smtClean="0"/>
            </a:fld>
            <a:endParaRPr lang="zh-TW" altLang="en-US" dirty="0"/>
          </a:p>
        </p:txBody>
      </p:sp>
      <p:sp>
        <p:nvSpPr>
          <p:cNvPr id="25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  <a:cs typeface="Biome Light" panose="020B0303030204020804" pitchFamily="34" charset="0"/>
              </a:defRPr>
            </a:lvl1pPr>
          </a:lstStyle>
          <a:p>
            <a:fld id="{294A09A9-5501-47C1-A89A-A340965A2BE2}" type="slidenum">
              <a:rPr lang="en-US" altLang="zh-TW" smtClean="0"/>
            </a:fld>
            <a:endParaRPr lang="zh-TW" altLang="en-US" dirty="0"/>
          </a:p>
        </p:txBody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895530" y="539225"/>
            <a:ext cx="3924300" cy="2434386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7200" dirty="0">
                <a:solidFill>
                  <a:schemeClr val="accent2">
                    <a:lumMod val="50000"/>
                  </a:schemeClr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  <a:cs typeface="+mn-cs"/>
              </a:defRPr>
            </a:lvl1pPr>
          </a:lstStyle>
          <a:p>
            <a:pPr marL="0" lvl="0" indent="0" rtl="0">
              <a:spcBef>
                <a:spcPts val="1000"/>
              </a:spcBef>
              <a:buFont typeface="Arial" panose="020B0604020202020204" pitchFamily="34" charset="0"/>
            </a:pPr>
            <a:r>
              <a:rPr lang="zh-TW" altLang="en-US"/>
              <a:t>按一下以新增標題</a:t>
            </a:r>
            <a:endParaRPr lang="zh-TW" altLang="en-US" dirty="0"/>
          </a:p>
        </p:txBody>
      </p:sp>
      <p:cxnSp>
        <p:nvCxnSpPr>
          <p:cNvPr id="3" name="直線接點​​(S) 2"/>
          <p:cNvCxnSpPr/>
          <p:nvPr userDrawn="1"/>
        </p:nvCxnSpPr>
        <p:spPr>
          <a:xfrm>
            <a:off x="1028700" y="457211"/>
            <a:ext cx="1142999" cy="0"/>
          </a:xfrm>
          <a:prstGeom prst="line">
            <a:avLst/>
          </a:prstGeom>
          <a:ln w="1587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摘要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1pPr>
          </a:lstStyle>
          <a:p>
            <a:fld id="{4C1D6756-953C-4E38-845C-20F511B9A718}" type="datetime1">
              <a:rPr lang="zh-TW" altLang="en-US" noProof="0" smtClean="0"/>
            </a:fld>
            <a:endParaRPr lang="zh-TW" altLang="en-US" noProof="0"/>
          </a:p>
        </p:txBody>
      </p:sp>
      <p:sp>
        <p:nvSpPr>
          <p:cNvPr id="1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  <a:cs typeface="Biome Light" panose="020B0303030204020804" pitchFamily="34" charset="0"/>
              </a:defRPr>
            </a:lvl1pPr>
          </a:lstStyle>
          <a:p>
            <a:fld id="{294A09A9-5501-47C1-A89A-A340965A2BE2}" type="slidenum">
              <a:rPr lang="en-US" altLang="zh-TW" noProof="0" smtClean="0"/>
            </a:fld>
            <a:endParaRPr lang="zh-TW" altLang="en-US" noProof="0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896829" y="573503"/>
            <a:ext cx="10156826" cy="1369591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7200">
                <a:solidFill>
                  <a:schemeClr val="accent2">
                    <a:lumMod val="50000"/>
                  </a:schemeClr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  <a:cs typeface="+mn-cs"/>
              </a:defRPr>
            </a:lvl1pPr>
          </a:lstStyle>
          <a:p>
            <a:pPr lvl="0" rtl="0"/>
            <a:r>
              <a:rPr lang="zh-TW" altLang="en-US" noProof="0"/>
              <a:t>按一下以新增標題</a:t>
            </a:r>
            <a:endParaRPr lang="zh-TW" altLang="en-US" noProof="0"/>
          </a:p>
        </p:txBody>
      </p:sp>
      <p:cxnSp>
        <p:nvCxnSpPr>
          <p:cNvPr id="3" name="直線接點​​(S) 2"/>
          <p:cNvCxnSpPr/>
          <p:nvPr userDrawn="1"/>
        </p:nvCxnSpPr>
        <p:spPr>
          <a:xfrm>
            <a:off x="1028700" y="457211"/>
            <a:ext cx="1142999" cy="0"/>
          </a:xfrm>
          <a:prstGeom prst="line">
            <a:avLst/>
          </a:prstGeom>
          <a:ln w="1587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連絡資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15"/>
          <p:cNvSpPr>
            <a:spLocks noGrp="1"/>
          </p:cNvSpPr>
          <p:nvPr>
            <p:ph type="pic" sz="quarter" idx="11"/>
          </p:nvPr>
        </p:nvSpPr>
        <p:spPr>
          <a:xfrm>
            <a:off x="6210300" y="3543302"/>
            <a:ext cx="4953000" cy="2849562"/>
          </a:xfrm>
        </p:spPr>
        <p:txBody>
          <a:bodyPr rtlCol="0"/>
          <a:lstStyle/>
          <a:p>
            <a:pPr rtl="0"/>
            <a:r>
              <a:rPr lang="zh-TW" altLang="en-US" noProof="0"/>
              <a:t>按一下圖示以新增圖片</a:t>
            </a:r>
            <a:endParaRPr lang="zh-TW" altLang="en-US" noProof="0"/>
          </a:p>
        </p:txBody>
      </p:sp>
      <p:sp>
        <p:nvSpPr>
          <p:cNvPr id="10" name="圖片版面配置區 13"/>
          <p:cNvSpPr>
            <a:spLocks noGrp="1"/>
          </p:cNvSpPr>
          <p:nvPr>
            <p:ph type="pic" sz="quarter" idx="10"/>
          </p:nvPr>
        </p:nvSpPr>
        <p:spPr>
          <a:xfrm>
            <a:off x="6210300" y="465138"/>
            <a:ext cx="4953000" cy="2849562"/>
          </a:xfrm>
        </p:spPr>
        <p:txBody>
          <a:bodyPr rtlCol="0"/>
          <a:lstStyle/>
          <a:p>
            <a:pPr rtl="0"/>
            <a:r>
              <a:rPr lang="zh-TW" altLang="en-US" noProof="0"/>
              <a:t>按一下圖示以新增圖片</a:t>
            </a:r>
            <a:endParaRPr lang="zh-TW" altLang="en-US" noProof="0"/>
          </a:p>
        </p:txBody>
      </p:sp>
      <p:sp>
        <p:nvSpPr>
          <p:cNvPr id="11" name="文字版面配置區 22"/>
          <p:cNvSpPr>
            <a:spLocks noGrp="1"/>
          </p:cNvSpPr>
          <p:nvPr>
            <p:ph type="body" sz="quarter" idx="15" hasCustomPrompt="1"/>
          </p:nvPr>
        </p:nvSpPr>
        <p:spPr>
          <a:xfrm>
            <a:off x="761917" y="517972"/>
            <a:ext cx="2956560" cy="1333500"/>
          </a:xfrm>
        </p:spPr>
        <p:txBody>
          <a:bodyPr rtlCol="0">
            <a:noAutofit/>
          </a:bodyPr>
          <a:lstStyle>
            <a:lvl1pPr marL="0" indent="0">
              <a:lnSpc>
                <a:spcPct val="90000"/>
              </a:lnSpc>
              <a:buNone/>
              <a:defRPr sz="8800" b="1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n-US" altLang="zh-TW" noProof="0"/>
              <a:t>01</a:t>
            </a:r>
            <a:endParaRPr lang="en-US" altLang="zh-TW" noProof="0"/>
          </a:p>
        </p:txBody>
      </p:sp>
      <p:sp>
        <p:nvSpPr>
          <p:cNvPr id="12" name="文字版面配置區 18"/>
          <p:cNvSpPr>
            <a:spLocks noGrp="1"/>
          </p:cNvSpPr>
          <p:nvPr>
            <p:ph type="body" sz="quarter" idx="13"/>
          </p:nvPr>
        </p:nvSpPr>
        <p:spPr>
          <a:xfrm>
            <a:off x="1040130" y="2009776"/>
            <a:ext cx="3924300" cy="2849562"/>
          </a:xfrm>
        </p:spPr>
        <p:txBody>
          <a:bodyPr rtlCol="0">
            <a:normAutofit/>
          </a:bodyPr>
          <a:lstStyle>
            <a:lvl1pPr marL="0" indent="0">
              <a:buNone/>
              <a:defRPr sz="16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2">
                    <a:lumMod val="50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 rtl="0"/>
            <a:r>
              <a:rPr lang="zh-TW" altLang="en-US" noProof="0"/>
              <a:t>按一下以編輯母片文字樣式</a:t>
            </a:r>
            <a:endParaRPr lang="zh-TW" altLang="en-US" noProof="0"/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16"/>
          </p:nvPr>
        </p:nvSpPr>
        <p:spPr>
          <a:xfrm>
            <a:off x="1039813" y="5067300"/>
            <a:ext cx="3913187" cy="1319213"/>
          </a:xfrm>
        </p:spPr>
        <p:txBody>
          <a:bodyPr rtlCol="0">
            <a:normAutofit/>
          </a:bodyPr>
          <a:lstStyle>
            <a:lvl1pPr>
              <a:defRPr lang="en-US" sz="1600" kern="1200" dirty="0" smtClean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zh-TW" altLang="en-US" noProof="0"/>
              <a:t>按一下以編輯母片文字樣式</a:t>
            </a:r>
            <a:endParaRPr lang="zh-TW" altLang="en-US" noProof="0"/>
          </a:p>
        </p:txBody>
      </p:sp>
      <p:sp>
        <p:nvSpPr>
          <p:cNvPr id="20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198FCFD-6E75-4E99-A75F-C59668CDA05F}" type="datetime1">
              <a:rPr lang="zh-TW" altLang="en-US" noProof="0" smtClean="0"/>
            </a:fld>
            <a:endParaRPr lang="zh-TW" altLang="en-US" noProof="0"/>
          </a:p>
        </p:txBody>
      </p:sp>
      <p:sp>
        <p:nvSpPr>
          <p:cNvPr id="21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Biome Light" panose="020B0303030204020804" pitchFamily="34" charset="0"/>
                <a:cs typeface="Biome Light" panose="020B0303030204020804" pitchFamily="34" charset="0"/>
              </a:defRPr>
            </a:lvl1pPr>
          </a:lstStyle>
          <a:p>
            <a:pPr rtl="0"/>
            <a:fld id="{294A09A9-5501-47C1-A89A-A340965A2BE2}" type="slidenum">
              <a:rPr lang="en-US" altLang="zh-TW" noProof="0" smtClean="0"/>
            </a:fld>
            <a:endParaRPr lang="zh-TW" altLang="en-US" noProof="0"/>
          </a:p>
        </p:txBody>
      </p:sp>
      <p:sp>
        <p:nvSpPr>
          <p:cNvPr id="14" name="標題 1"/>
          <p:cNvSpPr>
            <a:spLocks noGrp="1"/>
          </p:cNvSpPr>
          <p:nvPr>
            <p:ph type="title" hasCustomPrompt="1"/>
          </p:nvPr>
        </p:nvSpPr>
        <p:spPr>
          <a:xfrm>
            <a:off x="1040130" y="465136"/>
            <a:ext cx="3935647" cy="1340615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dirty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rtl="0">
              <a:spcBef>
                <a:spcPts val="1000"/>
              </a:spcBef>
              <a:buFont typeface="Arial" panose="020B0604020202020204" pitchFamily="34" charset="0"/>
            </a:pPr>
            <a:r>
              <a:rPr lang="zh-TW" altLang="en-US" noProof="0"/>
              <a:t>職稱</a:t>
            </a:r>
            <a:endParaRPr lang="zh-TW" altLang="en-US" noProof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議程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字版面配置區 27"/>
          <p:cNvSpPr>
            <a:spLocks noGrp="1"/>
          </p:cNvSpPr>
          <p:nvPr>
            <p:ph type="body" sz="quarter" idx="11"/>
          </p:nvPr>
        </p:nvSpPr>
        <p:spPr>
          <a:xfrm>
            <a:off x="7258050" y="2000250"/>
            <a:ext cx="4667250" cy="3398837"/>
          </a:xfrm>
        </p:spPr>
        <p:txBody>
          <a:bodyPr rtlCol="0">
            <a:normAutofit/>
          </a:bodyPr>
          <a:lstStyle>
            <a:lvl1pPr marL="0" indent="0">
              <a:lnSpc>
                <a:spcPct val="150000"/>
              </a:lnSpc>
              <a:buNone/>
              <a:defRPr sz="2000">
                <a:solidFill>
                  <a:schemeClr val="accent2">
                    <a:lumMod val="50000"/>
                  </a:schemeClr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1pPr>
          </a:lstStyle>
          <a:p>
            <a:pPr lvl="0" rtl="0"/>
            <a:r>
              <a:rPr lang="zh-TW" altLang="en-US" noProof="0"/>
              <a:t>按一下以編輯母片文字樣式</a:t>
            </a:r>
            <a:endParaRPr lang="zh-TW" altLang="en-US" noProof="0"/>
          </a:p>
        </p:txBody>
      </p:sp>
      <p:sp>
        <p:nvSpPr>
          <p:cNvPr id="35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1pPr>
          </a:lstStyle>
          <a:p>
            <a:fld id="{0856FADF-6E13-4E65-9968-3BAD3AE878AC}" type="datetime1">
              <a:rPr lang="zh-TW" altLang="en-US" noProof="0" smtClean="0"/>
            </a:fld>
            <a:endParaRPr lang="zh-TW" altLang="en-US" noProof="0"/>
          </a:p>
        </p:txBody>
      </p:sp>
      <p:sp>
        <p:nvSpPr>
          <p:cNvPr id="3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  <a:cs typeface="Biome Light" panose="020B0303030204020804" pitchFamily="34" charset="0"/>
              </a:defRPr>
            </a:lvl1pPr>
          </a:lstStyle>
          <a:p>
            <a:fld id="{294A09A9-5501-47C1-A89A-A340965A2BE2}" type="slidenum">
              <a:rPr lang="en-US" altLang="zh-TW" noProof="0" smtClean="0"/>
            </a:fld>
            <a:endParaRPr lang="zh-TW" altLang="en-US" noProof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513" y="876299"/>
            <a:ext cx="5181486" cy="2242441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7200">
                <a:solidFill>
                  <a:schemeClr val="accent2">
                    <a:lumMod val="50000"/>
                  </a:schemeClr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  <a:cs typeface="+mn-cs"/>
              </a:defRPr>
            </a:lvl1pPr>
          </a:lstStyle>
          <a:p>
            <a:pPr marL="0" lvl="0" indent="0" rtl="0">
              <a:lnSpc>
                <a:spcPts val="65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zh-TW" altLang="en-US" noProof="0"/>
              <a:t>按一下以編輯母片標題樣式</a:t>
            </a:r>
            <a:endParaRPr lang="zh-TW" altLang="en-US" noProof="0"/>
          </a:p>
        </p:txBody>
      </p:sp>
      <p:cxnSp>
        <p:nvCxnSpPr>
          <p:cNvPr id="3" name="直線接點​​(S) 2"/>
          <p:cNvCxnSpPr/>
          <p:nvPr userDrawn="1"/>
        </p:nvCxnSpPr>
        <p:spPr>
          <a:xfrm>
            <a:off x="1028700" y="457211"/>
            <a:ext cx="1142999" cy="0"/>
          </a:xfrm>
          <a:prstGeom prst="line">
            <a:avLst/>
          </a:prstGeom>
          <a:ln w="1587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簡介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圖片版面配置區 15"/>
          <p:cNvSpPr>
            <a:spLocks noGrp="1"/>
          </p:cNvSpPr>
          <p:nvPr>
            <p:ph type="pic" sz="quarter" idx="12"/>
          </p:nvPr>
        </p:nvSpPr>
        <p:spPr>
          <a:xfrm>
            <a:off x="8847137" y="3862387"/>
            <a:ext cx="2316163" cy="2538413"/>
          </a:xfrm>
        </p:spPr>
        <p:txBody>
          <a:bodyPr rtlCol="0"/>
          <a:lstStyle>
            <a:lvl1pPr>
              <a:defRPr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按一下圖示以新增圖片</a:t>
            </a:r>
            <a:endParaRPr lang="zh-TW" altLang="en-US" noProof="0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1"/>
          </p:nvPr>
        </p:nvSpPr>
        <p:spPr>
          <a:xfrm>
            <a:off x="6210300" y="3854450"/>
            <a:ext cx="2316163" cy="2538413"/>
          </a:xfrm>
        </p:spPr>
        <p:txBody>
          <a:bodyPr rtlCol="0"/>
          <a:lstStyle>
            <a:lvl1pPr>
              <a:defRPr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按一下圖示以新增圖片</a:t>
            </a:r>
            <a:endParaRPr lang="zh-TW" altLang="en-US" noProof="0"/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0"/>
          </p:nvPr>
        </p:nvSpPr>
        <p:spPr>
          <a:xfrm>
            <a:off x="6210300" y="465138"/>
            <a:ext cx="4953000" cy="3090862"/>
          </a:xfrm>
        </p:spPr>
        <p:txBody>
          <a:bodyPr rtlCol="0"/>
          <a:lstStyle>
            <a:lvl1pPr>
              <a:defRPr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按一下圖示以新增圖片</a:t>
            </a:r>
            <a:endParaRPr lang="zh-TW" altLang="en-US" noProof="0"/>
          </a:p>
        </p:txBody>
      </p:sp>
      <p:sp>
        <p:nvSpPr>
          <p:cNvPr id="23" name="文字版面配置區 22"/>
          <p:cNvSpPr>
            <a:spLocks noGrp="1"/>
          </p:cNvSpPr>
          <p:nvPr>
            <p:ph type="body" sz="quarter" idx="15" hasCustomPrompt="1"/>
          </p:nvPr>
        </p:nvSpPr>
        <p:spPr>
          <a:xfrm>
            <a:off x="761917" y="517972"/>
            <a:ext cx="2956560" cy="1333500"/>
          </a:xfrm>
        </p:spPr>
        <p:txBody>
          <a:bodyPr rtlCol="0">
            <a:noAutofit/>
          </a:bodyPr>
          <a:lstStyle>
            <a:lvl1pPr marL="0" indent="0">
              <a:lnSpc>
                <a:spcPct val="90000"/>
              </a:lnSpc>
              <a:buNone/>
              <a:defRPr sz="8800" b="1">
                <a:solidFill>
                  <a:schemeClr val="bg1"/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1pPr>
          </a:lstStyle>
          <a:p>
            <a:pPr lvl="0" rtl="0"/>
            <a:r>
              <a:rPr lang="en-US" altLang="zh-TW" noProof="0"/>
              <a:t>01</a:t>
            </a:r>
            <a:endParaRPr lang="en-US" altLang="zh-TW" noProof="0"/>
          </a:p>
        </p:txBody>
      </p:sp>
      <p:sp>
        <p:nvSpPr>
          <p:cNvPr id="19" name="文字版面配置區 18"/>
          <p:cNvSpPr>
            <a:spLocks noGrp="1"/>
          </p:cNvSpPr>
          <p:nvPr>
            <p:ph type="body" sz="quarter" idx="13"/>
          </p:nvPr>
        </p:nvSpPr>
        <p:spPr>
          <a:xfrm>
            <a:off x="1040130" y="2009775"/>
            <a:ext cx="3924300" cy="4391025"/>
          </a:xfrm>
        </p:spPr>
        <p:txBody>
          <a:bodyPr rtlCol="0">
            <a:normAutofit/>
          </a:bodyPr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accent2">
                    <a:lumMod val="50000"/>
                  </a:schemeClr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1pPr>
            <a:lvl2pPr marL="457200" indent="0">
              <a:buNone/>
              <a:defRPr sz="2000">
                <a:solidFill>
                  <a:schemeClr val="tx2">
                    <a:lumMod val="50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 rtl="0"/>
            <a:r>
              <a:rPr lang="zh-TW" altLang="en-US" noProof="0"/>
              <a:t>按一下以編輯母片文字樣式</a:t>
            </a:r>
            <a:endParaRPr lang="zh-TW" altLang="en-US" noProof="0"/>
          </a:p>
        </p:txBody>
      </p:sp>
      <p:sp>
        <p:nvSpPr>
          <p:cNvPr id="30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1pPr>
          </a:lstStyle>
          <a:p>
            <a:fld id="{4E63FABF-56A5-4249-BF67-E843FE1F93C2}" type="datetime1">
              <a:rPr lang="zh-TW" altLang="en-US" noProof="0" smtClean="0"/>
            </a:fld>
            <a:endParaRPr lang="zh-TW" altLang="en-US" noProof="0"/>
          </a:p>
        </p:txBody>
      </p:sp>
      <p:sp>
        <p:nvSpPr>
          <p:cNvPr id="31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  <a:cs typeface="Biome Light" panose="020B0303030204020804" pitchFamily="34" charset="0"/>
              </a:defRPr>
            </a:lvl1pPr>
          </a:lstStyle>
          <a:p>
            <a:fld id="{294A09A9-5501-47C1-A89A-A340965A2BE2}" type="slidenum">
              <a:rPr lang="en-US" altLang="zh-TW" noProof="0" smtClean="0"/>
            </a:fld>
            <a:endParaRPr lang="zh-TW" altLang="en-US" noProof="0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1028700" y="465137"/>
            <a:ext cx="3935647" cy="1340615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>
                <a:solidFill>
                  <a:schemeClr val="accent2">
                    <a:lumMod val="50000"/>
                  </a:schemeClr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  <a:cs typeface="+mn-cs"/>
              </a:defRPr>
            </a:lvl1pPr>
          </a:lstStyle>
          <a:p>
            <a:pPr marL="0" lvl="0" indent="0" rtl="0">
              <a:spcBef>
                <a:spcPts val="1000"/>
              </a:spcBef>
              <a:buFont typeface="Arial" panose="020B0604020202020204" pitchFamily="34" charset="0"/>
            </a:pPr>
            <a:r>
              <a:rPr lang="zh-TW" altLang="en-US" noProof="0"/>
              <a:t>職稱</a:t>
            </a:r>
            <a:endParaRPr lang="zh-TW" altLang="en-US" noProof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分節符號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字版面配置區 21"/>
          <p:cNvSpPr>
            <a:spLocks noGrp="1"/>
          </p:cNvSpPr>
          <p:nvPr>
            <p:ph type="body" sz="quarter" idx="13" hasCustomPrompt="1"/>
          </p:nvPr>
        </p:nvSpPr>
        <p:spPr>
          <a:xfrm>
            <a:off x="2773045" y="2426610"/>
            <a:ext cx="2378075" cy="1111250"/>
          </a:xfrm>
        </p:spPr>
        <p:txBody>
          <a:bodyPr rtlCol="0">
            <a:noAutofit/>
          </a:bodyPr>
          <a:lstStyle>
            <a:lvl1pPr marL="0" indent="0">
              <a:lnSpc>
                <a:spcPct val="90000"/>
              </a:lnSpc>
              <a:buNone/>
              <a:defRPr sz="8800">
                <a:solidFill>
                  <a:schemeClr val="bg1"/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1pPr>
          </a:lstStyle>
          <a:p>
            <a:pPr lvl="0" rtl="0"/>
            <a:r>
              <a:rPr lang="en-US" altLang="zh-TW" noProof="0"/>
              <a:t>02</a:t>
            </a:r>
            <a:endParaRPr lang="en-US" altLang="zh-TW" noProof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37155" y="2714986"/>
            <a:ext cx="6674802" cy="65532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>
                <a:solidFill>
                  <a:schemeClr val="accent2">
                    <a:lumMod val="50000"/>
                  </a:schemeClr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  <a:cs typeface="+mn-cs"/>
              </a:defRPr>
            </a:lvl1pPr>
          </a:lstStyle>
          <a:p>
            <a:pPr marL="0" lvl="0" indent="0" rtl="0">
              <a:spcBef>
                <a:spcPts val="1000"/>
              </a:spcBef>
              <a:buFont typeface="Arial" panose="020B0604020202020204" pitchFamily="34" charset="0"/>
            </a:pPr>
            <a:r>
              <a:rPr lang="zh-TW" altLang="en-US" noProof="0"/>
              <a:t>按一下以編輯母片標題樣式</a:t>
            </a:r>
            <a:endParaRPr lang="zh-TW" altLang="en-US" noProof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表和圖形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1pPr>
          </a:lstStyle>
          <a:p>
            <a:fld id="{BC727A8F-B6D7-4108-8544-56BC7D83817C}" type="datetime1">
              <a:rPr lang="zh-TW" altLang="en-US" smtClean="0"/>
            </a:fld>
            <a:endParaRPr lang="en-US" dirty="0"/>
          </a:p>
        </p:txBody>
      </p:sp>
      <p:sp>
        <p:nvSpPr>
          <p:cNvPr id="15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  <a:cs typeface="Biome Light" panose="020B0303030204020804" pitchFamily="34" charset="0"/>
              </a:defRPr>
            </a:lvl1pPr>
          </a:lstStyle>
          <a:p>
            <a:fld id="{294A09A9-5501-47C1-A89A-A340965A2BE2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引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1pPr>
          </a:lstStyle>
          <a:p>
            <a:fld id="{CAD02CE1-99E5-4D4B-95C2-2A5CEFC72E62}" type="datetime1">
              <a:rPr lang="zh-TW" altLang="en-US" noProof="0" smtClean="0"/>
            </a:fld>
            <a:endParaRPr lang="zh-TW" altLang="en-US" noProof="0"/>
          </a:p>
        </p:txBody>
      </p:sp>
      <p:sp>
        <p:nvSpPr>
          <p:cNvPr id="15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  <a:cs typeface="Biome Light" panose="020B0303030204020804" pitchFamily="34" charset="0"/>
              </a:defRPr>
            </a:lvl1pPr>
          </a:lstStyle>
          <a:p>
            <a:fld id="{294A09A9-5501-47C1-A89A-A340965A2BE2}" type="slidenum">
              <a:rPr lang="en-US" altLang="zh-TW" noProof="0" smtClean="0"/>
            </a:fld>
            <a:endParaRPr lang="zh-TW" altLang="en-US" noProof="0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1022147" y="0"/>
            <a:ext cx="3938588" cy="6400800"/>
          </a:xfrm>
        </p:spPr>
        <p:txBody>
          <a:bodyPr rtlCol="0"/>
          <a:lstStyle>
            <a:lvl1pPr>
              <a:defRPr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按一下圖示以新增圖片</a:t>
            </a:r>
            <a:endParaRPr lang="zh-TW" altLang="en-US" noProof="0"/>
          </a:p>
        </p:txBody>
      </p:sp>
      <p:pic>
        <p:nvPicPr>
          <p:cNvPr id="4" name="圖片 3" hidden="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47967" y="2105933"/>
            <a:ext cx="5297883" cy="1024217"/>
          </a:xfrm>
          <a:prstGeom prst="rect">
            <a:avLst/>
          </a:prstGeom>
        </p:spPr>
      </p:pic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5947966" y="2105933"/>
            <a:ext cx="5297883" cy="2237467"/>
          </a:xfrm>
        </p:spPr>
        <p:txBody>
          <a:bodyPr rtlCol="0" anchor="t">
            <a:normAutofit/>
          </a:bodyPr>
          <a:lstStyle>
            <a:lvl1pPr>
              <a:lnSpc>
                <a:spcPct val="150000"/>
              </a:lnSpc>
              <a:spcBef>
                <a:spcPts val="1000"/>
              </a:spcBef>
              <a:defRPr sz="2000">
                <a:solidFill>
                  <a:schemeClr val="accent2">
                    <a:lumMod val="50000"/>
                  </a:schemeClr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  <a:endParaRPr lang="zh-TW" altLang="en-US" noProof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時間表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1pPr>
          </a:lstStyle>
          <a:p>
            <a:fld id="{287CEEB3-B50C-4D1D-8FA8-B9F3CE1E5F12}" type="datetime1">
              <a:rPr lang="zh-TW" altLang="en-US" noProof="0" smtClean="0"/>
            </a:fld>
            <a:endParaRPr lang="zh-TW" altLang="en-US" noProof="0"/>
          </a:p>
        </p:txBody>
      </p:sp>
      <p:sp>
        <p:nvSpPr>
          <p:cNvPr id="1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  <a:cs typeface="Biome Light" panose="020B0303030204020804" pitchFamily="34" charset="0"/>
              </a:defRPr>
            </a:lvl1pPr>
          </a:lstStyle>
          <a:p>
            <a:fld id="{294A09A9-5501-47C1-A89A-A340965A2BE2}" type="slidenum">
              <a:rPr lang="en-US" altLang="zh-TW" noProof="0" smtClean="0"/>
            </a:fld>
            <a:endParaRPr lang="zh-TW" altLang="en-US" noProof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1"/>
          </p:nvPr>
        </p:nvSpPr>
        <p:spPr>
          <a:xfrm>
            <a:off x="854075" y="1625600"/>
            <a:ext cx="10499725" cy="4860925"/>
          </a:xfrm>
        </p:spPr>
        <p:txBody>
          <a:bodyPr rtlCol="0"/>
          <a:lstStyle>
            <a:lvl1pPr>
              <a:defRPr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1pPr>
            <a:lvl2pPr>
              <a:defRPr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2pPr>
            <a:lvl3pPr>
              <a:defRPr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3pPr>
            <a:lvl4pPr>
              <a:defRPr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4pPr>
            <a:lvl5pPr>
              <a:defRPr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5pPr>
          </a:lstStyle>
          <a:p>
            <a:pPr lvl="0" rtl="0"/>
            <a:r>
              <a:rPr lang="zh-TW" altLang="en-US" noProof="0"/>
              <a:t>按一下以編輯母片文字樣式</a:t>
            </a:r>
            <a:endParaRPr lang="zh-TW" altLang="en-US" noProof="0"/>
          </a:p>
          <a:p>
            <a:pPr lvl="1" rtl="0"/>
            <a:r>
              <a:rPr lang="zh-TW" altLang="en-US" noProof="0"/>
              <a:t>第二層</a:t>
            </a:r>
            <a:endParaRPr lang="zh-TW" altLang="en-US" noProof="0"/>
          </a:p>
          <a:p>
            <a:pPr lvl="2" rtl="0"/>
            <a:r>
              <a:rPr lang="zh-TW" altLang="en-US" noProof="0"/>
              <a:t>第三層</a:t>
            </a:r>
            <a:endParaRPr lang="zh-TW" altLang="en-US" noProof="0"/>
          </a:p>
          <a:p>
            <a:pPr lvl="3" rtl="0"/>
            <a:r>
              <a:rPr lang="zh-TW" altLang="en-US" noProof="0"/>
              <a:t>第四層</a:t>
            </a:r>
            <a:endParaRPr lang="zh-TW" altLang="en-US" noProof="0"/>
          </a:p>
          <a:p>
            <a:pPr lvl="4" rtl="0"/>
            <a:r>
              <a:rPr lang="zh-TW" altLang="en-US" noProof="0"/>
              <a:t>第五層</a:t>
            </a:r>
            <a:endParaRPr lang="zh-TW" altLang="en-US" noProof="0"/>
          </a:p>
        </p:txBody>
      </p:sp>
      <p:sp>
        <p:nvSpPr>
          <p:cNvPr id="4" name="標題 3"/>
          <p:cNvSpPr>
            <a:spLocks noGrp="1"/>
          </p:cNvSpPr>
          <p:nvPr>
            <p:ph type="title" hasCustomPrompt="1"/>
          </p:nvPr>
        </p:nvSpPr>
        <p:spPr>
          <a:xfrm>
            <a:off x="854074" y="122239"/>
            <a:ext cx="10499725" cy="1355724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>
                <a:solidFill>
                  <a:schemeClr val="accent2">
                    <a:lumMod val="50000"/>
                  </a:schemeClr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  <a:cs typeface="+mn-cs"/>
              </a:defRPr>
            </a:lvl1pPr>
          </a:lstStyle>
          <a:p>
            <a:pPr lvl="0" rtl="0"/>
            <a:r>
              <a:rPr lang="zh-TW" altLang="en-US" noProof="0"/>
              <a:t>按一下以編輯母片文字樣式</a:t>
            </a:r>
            <a:endParaRPr lang="zh-TW" altLang="en-US" noProof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小組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文字版面配置區 22"/>
          <p:cNvSpPr>
            <a:spLocks noGrp="1"/>
          </p:cNvSpPr>
          <p:nvPr>
            <p:ph type="body" sz="quarter" idx="21" hasCustomPrompt="1"/>
          </p:nvPr>
        </p:nvSpPr>
        <p:spPr>
          <a:xfrm>
            <a:off x="761917" y="517972"/>
            <a:ext cx="3108960" cy="1333500"/>
          </a:xfrm>
        </p:spPr>
        <p:txBody>
          <a:bodyPr rtlCol="0">
            <a:noAutofit/>
          </a:bodyPr>
          <a:lstStyle>
            <a:lvl1pPr marL="0" indent="0">
              <a:lnSpc>
                <a:spcPct val="90000"/>
              </a:lnSpc>
              <a:buNone/>
              <a:defRPr sz="8800" b="1">
                <a:solidFill>
                  <a:schemeClr val="tx1"/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1pPr>
          </a:lstStyle>
          <a:p>
            <a:pPr lvl="0" rtl="0"/>
            <a:r>
              <a:rPr lang="en-US" altLang="zh-TW" noProof="0"/>
              <a:t>01</a:t>
            </a:r>
            <a:endParaRPr lang="en-US" altLang="zh-TW" noProof="0"/>
          </a:p>
        </p:txBody>
      </p:sp>
      <p:sp>
        <p:nvSpPr>
          <p:cNvPr id="21" name="圖片版面配置區 20"/>
          <p:cNvSpPr>
            <a:spLocks noGrp="1"/>
          </p:cNvSpPr>
          <p:nvPr>
            <p:ph type="pic" sz="quarter" idx="11"/>
          </p:nvPr>
        </p:nvSpPr>
        <p:spPr>
          <a:xfrm>
            <a:off x="1036601" y="3552677"/>
            <a:ext cx="1874874" cy="2848123"/>
          </a:xfrm>
        </p:spPr>
        <p:txBody>
          <a:bodyPr rtlCol="0"/>
          <a:lstStyle>
            <a:lvl1pPr>
              <a:defRPr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按一下圖示以新增圖片</a:t>
            </a:r>
            <a:endParaRPr lang="zh-TW" altLang="en-US" noProof="0"/>
          </a:p>
        </p:txBody>
      </p:sp>
      <p:sp>
        <p:nvSpPr>
          <p:cNvPr id="22" name="圖片版面配置區 20"/>
          <p:cNvSpPr>
            <a:spLocks noGrp="1"/>
          </p:cNvSpPr>
          <p:nvPr>
            <p:ph type="pic" sz="quarter" idx="12"/>
          </p:nvPr>
        </p:nvSpPr>
        <p:spPr>
          <a:xfrm>
            <a:off x="3101197" y="3552677"/>
            <a:ext cx="1874874" cy="2848123"/>
          </a:xfrm>
        </p:spPr>
        <p:txBody>
          <a:bodyPr rtlCol="0"/>
          <a:lstStyle>
            <a:lvl1pPr>
              <a:defRPr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按一下圖示以新增圖片</a:t>
            </a:r>
            <a:endParaRPr lang="zh-TW" altLang="en-US" noProof="0"/>
          </a:p>
        </p:txBody>
      </p:sp>
      <p:sp>
        <p:nvSpPr>
          <p:cNvPr id="23" name="圖片版面配置區 20"/>
          <p:cNvSpPr>
            <a:spLocks noGrp="1"/>
          </p:cNvSpPr>
          <p:nvPr>
            <p:ph type="pic" sz="quarter" idx="13"/>
          </p:nvPr>
        </p:nvSpPr>
        <p:spPr>
          <a:xfrm>
            <a:off x="5166324" y="3552677"/>
            <a:ext cx="1874874" cy="2848123"/>
          </a:xfrm>
        </p:spPr>
        <p:txBody>
          <a:bodyPr rtlCol="0"/>
          <a:lstStyle>
            <a:lvl1pPr>
              <a:defRPr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按一下圖示以新增圖片</a:t>
            </a:r>
            <a:endParaRPr lang="zh-TW" altLang="en-US" noProof="0"/>
          </a:p>
        </p:txBody>
      </p:sp>
      <p:sp>
        <p:nvSpPr>
          <p:cNvPr id="24" name="圖片版面配置區 20"/>
          <p:cNvSpPr>
            <a:spLocks noGrp="1"/>
          </p:cNvSpPr>
          <p:nvPr>
            <p:ph type="pic" sz="quarter" idx="14"/>
          </p:nvPr>
        </p:nvSpPr>
        <p:spPr>
          <a:xfrm>
            <a:off x="7239069" y="3552677"/>
            <a:ext cx="1874874" cy="2848123"/>
          </a:xfrm>
        </p:spPr>
        <p:txBody>
          <a:bodyPr rtlCol="0"/>
          <a:lstStyle>
            <a:lvl1pPr>
              <a:defRPr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按一下圖示以新增圖片</a:t>
            </a:r>
            <a:endParaRPr lang="zh-TW" altLang="en-US" noProof="0"/>
          </a:p>
        </p:txBody>
      </p:sp>
      <p:sp>
        <p:nvSpPr>
          <p:cNvPr id="25" name="圖片版面配置區 20"/>
          <p:cNvSpPr>
            <a:spLocks noGrp="1"/>
          </p:cNvSpPr>
          <p:nvPr>
            <p:ph type="pic" sz="quarter" idx="15"/>
          </p:nvPr>
        </p:nvSpPr>
        <p:spPr>
          <a:xfrm>
            <a:off x="9296046" y="3552677"/>
            <a:ext cx="1874874" cy="2848123"/>
          </a:xfrm>
        </p:spPr>
        <p:txBody>
          <a:bodyPr rtlCol="0"/>
          <a:lstStyle>
            <a:lvl1pPr>
              <a:defRPr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按一下圖示以新增圖片</a:t>
            </a:r>
            <a:endParaRPr lang="zh-TW" altLang="en-US" noProof="0"/>
          </a:p>
        </p:txBody>
      </p:sp>
      <p:sp>
        <p:nvSpPr>
          <p:cNvPr id="30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1pPr>
          </a:lstStyle>
          <a:p>
            <a:fld id="{74ACAB86-CFA9-4358-8B07-4647B93A6F07}" type="datetime1">
              <a:rPr lang="zh-TW" altLang="en-US" noProof="0" smtClean="0"/>
            </a:fld>
            <a:endParaRPr lang="zh-TW" altLang="en-US" noProof="0"/>
          </a:p>
        </p:txBody>
      </p:sp>
      <p:sp>
        <p:nvSpPr>
          <p:cNvPr id="31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  <a:cs typeface="Biome Light" panose="020B0303030204020804" pitchFamily="34" charset="0"/>
              </a:defRPr>
            </a:lvl1pPr>
          </a:lstStyle>
          <a:p>
            <a:fld id="{294A09A9-5501-47C1-A89A-A340965A2BE2}" type="slidenum">
              <a:rPr lang="en-US" altLang="zh-TW" noProof="0" smtClean="0"/>
            </a:fld>
            <a:endParaRPr lang="zh-TW" altLang="en-US" noProof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51560" y="651507"/>
            <a:ext cx="8991563" cy="1005839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90000"/>
              </a:lnSpc>
              <a:defRPr lang="en-US">
                <a:solidFill>
                  <a:schemeClr val="accent2">
                    <a:lumMod val="50000"/>
                  </a:schemeClr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  <a:cs typeface="+mn-cs"/>
              </a:defRPr>
            </a:lvl1pPr>
          </a:lstStyle>
          <a:p>
            <a:pPr marL="0" lvl="0" indent="0" rtl="0">
              <a:spcBef>
                <a:spcPts val="1000"/>
              </a:spcBef>
              <a:buFont typeface="Arial" panose="020B0604020202020204" pitchFamily="34" charset="0"/>
            </a:pPr>
            <a:r>
              <a:rPr lang="zh-TW" altLang="en-US" noProof="0"/>
              <a:t>按一下以編輯母片標題樣式</a:t>
            </a:r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6" hasCustomPrompt="1"/>
          </p:nvPr>
        </p:nvSpPr>
        <p:spPr>
          <a:xfrm>
            <a:off x="1036638" y="2717800"/>
            <a:ext cx="1866900" cy="711200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2">
                    <a:lumMod val="50000"/>
                  </a:schemeClr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zh-TW" altLang="en-US" noProof="0"/>
              <a:t>姓名</a:t>
            </a:r>
            <a:endParaRPr lang="zh-TW" altLang="en-US" noProof="0"/>
          </a:p>
          <a:p>
            <a:pPr lvl="0" rtl="0"/>
            <a:r>
              <a:rPr lang="zh-TW" altLang="en-US" noProof="0"/>
              <a:t>職稱</a:t>
            </a:r>
            <a:endParaRPr lang="zh-TW" altLang="en-US" noProof="0"/>
          </a:p>
        </p:txBody>
      </p:sp>
      <p:sp>
        <p:nvSpPr>
          <p:cNvPr id="26" name="文字版面配置區 3"/>
          <p:cNvSpPr>
            <a:spLocks noGrp="1"/>
          </p:cNvSpPr>
          <p:nvPr>
            <p:ph type="body" sz="quarter" idx="17" hasCustomPrompt="1"/>
          </p:nvPr>
        </p:nvSpPr>
        <p:spPr>
          <a:xfrm>
            <a:off x="3086100" y="2718405"/>
            <a:ext cx="1866900" cy="711200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2">
                    <a:lumMod val="50000"/>
                  </a:schemeClr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zh-TW" altLang="en-US" noProof="0"/>
              <a:t>姓名</a:t>
            </a:r>
            <a:endParaRPr lang="zh-TW" altLang="en-US" noProof="0"/>
          </a:p>
          <a:p>
            <a:pPr lvl="0" rtl="0"/>
            <a:r>
              <a:rPr lang="zh-TW" altLang="en-US" noProof="0"/>
              <a:t>職稱</a:t>
            </a:r>
            <a:endParaRPr lang="zh-TW" altLang="en-US" noProof="0"/>
          </a:p>
        </p:txBody>
      </p:sp>
      <p:sp>
        <p:nvSpPr>
          <p:cNvPr id="27" name="文字版面配置區 3"/>
          <p:cNvSpPr>
            <a:spLocks noGrp="1"/>
          </p:cNvSpPr>
          <p:nvPr>
            <p:ph type="body" sz="quarter" idx="18" hasCustomPrompt="1"/>
          </p:nvPr>
        </p:nvSpPr>
        <p:spPr>
          <a:xfrm>
            <a:off x="5143500" y="2718405"/>
            <a:ext cx="1866900" cy="711200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2">
                    <a:lumMod val="50000"/>
                  </a:schemeClr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zh-TW" altLang="en-US" noProof="0"/>
              <a:t>姓名</a:t>
            </a:r>
            <a:endParaRPr lang="zh-TW" altLang="en-US" noProof="0"/>
          </a:p>
          <a:p>
            <a:pPr lvl="0" rtl="0"/>
            <a:r>
              <a:rPr lang="zh-TW" altLang="en-US" noProof="0"/>
              <a:t>職稱</a:t>
            </a:r>
            <a:endParaRPr lang="zh-TW" altLang="en-US" noProof="0"/>
          </a:p>
        </p:txBody>
      </p:sp>
      <p:sp>
        <p:nvSpPr>
          <p:cNvPr id="28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7239070" y="2718405"/>
            <a:ext cx="1866900" cy="711200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2">
                    <a:lumMod val="50000"/>
                  </a:schemeClr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zh-TW" altLang="en-US" noProof="0"/>
              <a:t>姓名</a:t>
            </a:r>
            <a:endParaRPr lang="zh-TW" altLang="en-US" noProof="0"/>
          </a:p>
          <a:p>
            <a:pPr lvl="0" rtl="0"/>
            <a:r>
              <a:rPr lang="zh-TW" altLang="en-US" noProof="0"/>
              <a:t>職稱</a:t>
            </a:r>
            <a:endParaRPr lang="zh-TW" altLang="en-US" noProof="0"/>
          </a:p>
        </p:txBody>
      </p:sp>
      <p:sp>
        <p:nvSpPr>
          <p:cNvPr id="29" name="文字版面配置區 3"/>
          <p:cNvSpPr>
            <a:spLocks noGrp="1"/>
          </p:cNvSpPr>
          <p:nvPr>
            <p:ph type="body" sz="quarter" idx="20" hasCustomPrompt="1"/>
          </p:nvPr>
        </p:nvSpPr>
        <p:spPr>
          <a:xfrm>
            <a:off x="9304020" y="2718405"/>
            <a:ext cx="1866900" cy="711200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2">
                    <a:lumMod val="50000"/>
                  </a:schemeClr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zh-TW" altLang="en-US" noProof="0"/>
              <a:t>姓名</a:t>
            </a:r>
            <a:endParaRPr lang="zh-TW" altLang="en-US" noProof="0"/>
          </a:p>
          <a:p>
            <a:pPr lvl="0" rtl="0"/>
            <a:r>
              <a:rPr lang="zh-TW" altLang="en-US" noProof="0"/>
              <a:t>職稱</a:t>
            </a:r>
            <a:endParaRPr lang="zh-TW" altLang="en-US" noProof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內容 1 欄位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圖片版面配置區 9"/>
          <p:cNvSpPr>
            <a:spLocks noGrp="1"/>
          </p:cNvSpPr>
          <p:nvPr>
            <p:ph type="pic" sz="quarter" idx="10"/>
          </p:nvPr>
        </p:nvSpPr>
        <p:spPr>
          <a:xfrm>
            <a:off x="1028700" y="3543300"/>
            <a:ext cx="3924300" cy="3314700"/>
          </a:xfrm>
        </p:spPr>
        <p:txBody>
          <a:bodyPr rtlCol="0"/>
          <a:lstStyle>
            <a:lvl1pPr>
              <a:defRPr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按一下圖示以新增圖片</a:t>
            </a:r>
            <a:endParaRPr lang="zh-TW" altLang="en-US" noProof="0"/>
          </a:p>
        </p:txBody>
      </p:sp>
      <p:sp>
        <p:nvSpPr>
          <p:cNvPr id="6" name="內容版面配置區 2"/>
          <p:cNvSpPr>
            <a:spLocks noGrp="1"/>
          </p:cNvSpPr>
          <p:nvPr>
            <p:ph idx="4294967295"/>
          </p:nvPr>
        </p:nvSpPr>
        <p:spPr>
          <a:xfrm>
            <a:off x="6191250" y="1981200"/>
            <a:ext cx="4972050" cy="4473575"/>
          </a:xfrm>
        </p:spPr>
        <p:txBody>
          <a:bodyPr rtlCol="0">
            <a:normAutofit/>
          </a:bodyPr>
          <a:lstStyle>
            <a:lvl1pPr marL="0" indent="0">
              <a:buNone/>
              <a:defRPr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1pPr>
          </a:lstStyle>
          <a:p>
            <a:pPr lvl="0" rtl="0"/>
            <a:r>
              <a:rPr lang="zh-TW" altLang="en-US" sz="1600" noProof="0">
                <a:solidFill>
                  <a:schemeClr val="tx2">
                    <a:lumMod val="50000"/>
                  </a:schemeClr>
                </a:solidFill>
                <a:latin typeface="Biome Light" panose="020B0303030204020804" pitchFamily="34" charset="0"/>
                <a:cs typeface="Biome Light" panose="020B0303030204020804" pitchFamily="34" charset="0"/>
              </a:rPr>
              <a:t>按一下以編輯母片文字樣式</a:t>
            </a:r>
            <a:endParaRPr lang="zh-TW" altLang="en-US" sz="1600" noProof="0">
              <a:solidFill>
                <a:schemeClr val="tx2">
                  <a:lumMod val="50000"/>
                </a:schemeClr>
              </a:solidFill>
              <a:latin typeface="Biome Light" panose="020B0303030204020804" pitchFamily="34" charset="0"/>
              <a:cs typeface="Biome Light" panose="020B0303030204020804" pitchFamily="34" charset="0"/>
            </a:endParaRPr>
          </a:p>
        </p:txBody>
      </p:sp>
      <p:sp>
        <p:nvSpPr>
          <p:cNvPr id="17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1pPr>
          </a:lstStyle>
          <a:p>
            <a:fld id="{F9BB2F03-BEE9-4AC2-BF00-C098A95BE7E1}" type="datetime1">
              <a:rPr lang="zh-TW" altLang="en-US" noProof="0" smtClean="0"/>
            </a:fld>
            <a:endParaRPr lang="zh-TW" altLang="en-US" noProof="0"/>
          </a:p>
        </p:txBody>
      </p:sp>
      <p:sp>
        <p:nvSpPr>
          <p:cNvPr id="18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  <a:cs typeface="Biome Light" panose="020B0303030204020804" pitchFamily="34" charset="0"/>
              </a:defRPr>
            </a:lvl1pPr>
          </a:lstStyle>
          <a:p>
            <a:fld id="{294A09A9-5501-47C1-A89A-A340965A2BE2}" type="slidenum">
              <a:rPr lang="en-US" altLang="zh-TW" noProof="0" smtClean="0"/>
            </a:fld>
            <a:endParaRPr lang="zh-TW" altLang="en-US" noProof="0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895534" y="539225"/>
            <a:ext cx="3924300" cy="2434386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7200">
                <a:solidFill>
                  <a:schemeClr val="accent2">
                    <a:lumMod val="50000"/>
                  </a:schemeClr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  <a:cs typeface="+mn-cs"/>
              </a:defRPr>
            </a:lvl1pPr>
          </a:lstStyle>
          <a:p>
            <a:pPr lvl="0" rtl="0"/>
            <a:r>
              <a:rPr lang="zh-TW" altLang="en-US" noProof="0"/>
              <a:t>按一下以新增標題</a:t>
            </a:r>
            <a:endParaRPr lang="zh-TW" altLang="en-US" noProof="0"/>
          </a:p>
        </p:txBody>
      </p:sp>
      <p:cxnSp>
        <p:nvCxnSpPr>
          <p:cNvPr id="3" name="直線接點​​(S) 2"/>
          <p:cNvCxnSpPr/>
          <p:nvPr userDrawn="1"/>
        </p:nvCxnSpPr>
        <p:spPr>
          <a:xfrm>
            <a:off x="1028700" y="457211"/>
            <a:ext cx="1142999" cy="0"/>
          </a:xfrm>
          <a:prstGeom prst="line">
            <a:avLst/>
          </a:prstGeom>
          <a:ln w="1587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zh-TW" altLang="en-US" noProof="0"/>
              <a:t>按一下以編輯母片標題樣式</a:t>
            </a:r>
            <a:endParaRPr lang="zh-TW" altLang="en-US" noProof="0"/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zh-TW" altLang="en-US" noProof="0"/>
              <a:t>按一下以編輯母片文字樣式</a:t>
            </a:r>
            <a:endParaRPr lang="zh-TW" altLang="en-US" noProof="0"/>
          </a:p>
          <a:p>
            <a:pPr lvl="1" rtl="0"/>
            <a:r>
              <a:rPr lang="zh-TW" altLang="en-US" noProof="0"/>
              <a:t>第二層</a:t>
            </a:r>
            <a:endParaRPr lang="zh-TW" altLang="en-US" noProof="0"/>
          </a:p>
          <a:p>
            <a:pPr lvl="2" rtl="0"/>
            <a:r>
              <a:rPr lang="zh-TW" altLang="en-US" noProof="0"/>
              <a:t>第三層</a:t>
            </a:r>
            <a:endParaRPr lang="zh-TW" altLang="en-US" noProof="0"/>
          </a:p>
          <a:p>
            <a:pPr lvl="3" rtl="0"/>
            <a:r>
              <a:rPr lang="zh-TW" altLang="en-US" noProof="0"/>
              <a:t>第四層</a:t>
            </a:r>
            <a:endParaRPr lang="zh-TW" altLang="en-US" noProof="0"/>
          </a:p>
          <a:p>
            <a:pPr lvl="4" rtl="0"/>
            <a:r>
              <a:rPr lang="zh-TW" altLang="en-US" noProof="0"/>
              <a:t>第五層</a:t>
            </a:r>
            <a:endParaRPr lang="zh-TW" altLang="en-US" noProof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1pPr>
          </a:lstStyle>
          <a:p>
            <a:fld id="{6B05BE1C-6D8F-4840-B2E7-55BC58FA79DD}" type="datetime1">
              <a:rPr lang="zh-TW" altLang="en-US" noProof="0" smtClean="0"/>
            </a:fld>
            <a:endParaRPr lang="zh-TW" altLang="en-US" noProof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defRPr>
            </a:lvl1pPr>
          </a:lstStyle>
          <a:p>
            <a:endParaRPr lang="zh-TW" altLang="en-US" noProof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  <a:cs typeface="Biome Light" panose="020B0303030204020804" pitchFamily="34" charset="0"/>
              </a:defRPr>
            </a:lvl1pPr>
          </a:lstStyle>
          <a:p>
            <a:fld id="{294A09A9-5501-47C1-A89A-A340965A2BE2}" type="slidenum">
              <a:rPr lang="en-US" altLang="zh-TW" noProof="0" smtClean="0"/>
            </a:fld>
            <a:endParaRPr lang="zh-TW" altLang="en-US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icrosoft JhengHei UI Light" panose="020B0304030504040204" pitchFamily="34" charset="-120"/>
          <a:ea typeface="Microsoft JhengHei UI Light" panose="020B03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icrosoft JhengHei UI Light" panose="020B0304030504040204" pitchFamily="34" charset="-120"/>
          <a:ea typeface="Microsoft JhengHei UI Light" panose="020B0304030504040204" pitchFamily="34" charset="-120"/>
          <a:cs typeface="+mn-cs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icrosoft JhengHei UI Light" panose="020B0304030504040204" pitchFamily="34" charset="-120"/>
          <a:ea typeface="Microsoft JhengHei UI Light" panose="020B0304030504040204" pitchFamily="34" charset="-120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icrosoft JhengHei UI Light" panose="020B0304030504040204" pitchFamily="34" charset="-120"/>
          <a:ea typeface="Microsoft JhengHei UI Light" panose="020B0304030504040204" pitchFamily="34" charset="-120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icrosoft JhengHei UI Light" panose="020B0304030504040204" pitchFamily="34" charset="-120"/>
          <a:ea typeface="Microsoft JhengHei UI Light" panose="020B0304030504040204" pitchFamily="34" charset="-120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icrosoft JhengHei UI Light" panose="020B0304030504040204" pitchFamily="34" charset="-120"/>
          <a:ea typeface="Microsoft JhengHei UI Light" panose="020B03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hdphoto" Target="../media/image3.wdp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字方塊 11"/>
          <p:cNvSpPr txBox="1"/>
          <p:nvPr/>
        </p:nvSpPr>
        <p:spPr>
          <a:xfrm>
            <a:off x="2918113" y="32958"/>
            <a:ext cx="71705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/>
              <a:t>國立新竹高級工業職業學校 資訊科 課程地圖</a:t>
            </a:r>
            <a:endParaRPr lang="zh-TW" altLang="en-US" sz="2800" b="1" dirty="0"/>
          </a:p>
        </p:txBody>
      </p:sp>
      <p:sp>
        <p:nvSpPr>
          <p:cNvPr id="15" name="矩形: 圓角 14"/>
          <p:cNvSpPr/>
          <p:nvPr/>
        </p:nvSpPr>
        <p:spPr>
          <a:xfrm>
            <a:off x="87793" y="544621"/>
            <a:ext cx="12016409" cy="3753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>
                <a:solidFill>
                  <a:schemeClr val="tx1"/>
                </a:solidFill>
              </a:rPr>
              <a:t>學校願景：理論與實務並重的國際化典範學校</a:t>
            </a:r>
            <a:endParaRPr lang="zh-TW" altLang="en-US" sz="2000" b="1" dirty="0">
              <a:solidFill>
                <a:schemeClr val="tx1"/>
              </a:solidFill>
            </a:endParaRPr>
          </a:p>
        </p:txBody>
      </p:sp>
      <p:sp>
        <p:nvSpPr>
          <p:cNvPr id="16" name="矩形: 圓角 15"/>
          <p:cNvSpPr/>
          <p:nvPr/>
        </p:nvSpPr>
        <p:spPr>
          <a:xfrm>
            <a:off x="87793" y="979438"/>
            <a:ext cx="12016409" cy="3753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>
                <a:solidFill>
                  <a:schemeClr val="tx1"/>
                </a:solidFill>
              </a:rPr>
              <a:t>學生圖像：學習力、專業力、表達力、批判力、感受力、國際觀</a:t>
            </a:r>
            <a:endParaRPr lang="zh-TW" altLang="en-US" sz="2000" b="1" dirty="0">
              <a:solidFill>
                <a:schemeClr val="tx1"/>
              </a:solidFill>
            </a:endParaRPr>
          </a:p>
        </p:txBody>
      </p:sp>
      <p:sp>
        <p:nvSpPr>
          <p:cNvPr id="17" name="矩形: 圓角 16"/>
          <p:cNvSpPr/>
          <p:nvPr/>
        </p:nvSpPr>
        <p:spPr>
          <a:xfrm>
            <a:off x="87795" y="1402516"/>
            <a:ext cx="1054288" cy="3600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solidFill>
                  <a:schemeClr val="tx1"/>
                </a:solidFill>
              </a:rPr>
              <a:t>課程類別</a:t>
            </a:r>
            <a:endParaRPr lang="zh-TW" altLang="en-US" sz="1600" b="1" dirty="0">
              <a:solidFill>
                <a:schemeClr val="tx1"/>
              </a:solidFill>
            </a:endParaRPr>
          </a:p>
        </p:txBody>
      </p:sp>
      <p:sp>
        <p:nvSpPr>
          <p:cNvPr id="18" name="矩形: 圓角 17"/>
          <p:cNvSpPr/>
          <p:nvPr/>
        </p:nvSpPr>
        <p:spPr>
          <a:xfrm>
            <a:off x="1209923" y="1402516"/>
            <a:ext cx="960286" cy="3600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solidFill>
                  <a:schemeClr val="tx1"/>
                </a:solidFill>
              </a:rPr>
              <a:t>一上</a:t>
            </a:r>
            <a:endParaRPr lang="zh-TW" altLang="en-US" sz="1600" b="1" dirty="0">
              <a:solidFill>
                <a:schemeClr val="tx1"/>
              </a:solidFill>
            </a:endParaRPr>
          </a:p>
        </p:txBody>
      </p:sp>
      <p:sp>
        <p:nvSpPr>
          <p:cNvPr id="19" name="矩形: 圓角 18"/>
          <p:cNvSpPr/>
          <p:nvPr/>
        </p:nvSpPr>
        <p:spPr>
          <a:xfrm>
            <a:off x="2229760" y="1411005"/>
            <a:ext cx="948227" cy="3600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solidFill>
                  <a:schemeClr val="tx1"/>
                </a:solidFill>
              </a:rPr>
              <a:t>一下</a:t>
            </a:r>
            <a:endParaRPr lang="zh-TW" altLang="en-US" sz="1600" b="1" dirty="0">
              <a:solidFill>
                <a:schemeClr val="tx1"/>
              </a:solidFill>
            </a:endParaRPr>
          </a:p>
        </p:txBody>
      </p:sp>
      <p:sp>
        <p:nvSpPr>
          <p:cNvPr id="20" name="矩形: 圓角 19"/>
          <p:cNvSpPr/>
          <p:nvPr/>
        </p:nvSpPr>
        <p:spPr>
          <a:xfrm>
            <a:off x="3287059" y="1417008"/>
            <a:ext cx="1240185" cy="3600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solidFill>
                  <a:schemeClr val="tx1"/>
                </a:solidFill>
              </a:rPr>
              <a:t>二上</a:t>
            </a:r>
            <a:endParaRPr lang="en-US" altLang="zh-TW" sz="1600" b="1" dirty="0">
              <a:solidFill>
                <a:schemeClr val="tx1"/>
              </a:solidFill>
            </a:endParaRPr>
          </a:p>
        </p:txBody>
      </p:sp>
      <p:sp>
        <p:nvSpPr>
          <p:cNvPr id="21" name="矩形: 圓角 20"/>
          <p:cNvSpPr/>
          <p:nvPr/>
        </p:nvSpPr>
        <p:spPr>
          <a:xfrm>
            <a:off x="4593048" y="1414255"/>
            <a:ext cx="1212410" cy="3600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solidFill>
                  <a:schemeClr val="tx1"/>
                </a:solidFill>
              </a:rPr>
              <a:t>二下</a:t>
            </a:r>
            <a:endParaRPr lang="zh-TW" altLang="en-US" sz="1600" b="1" dirty="0">
              <a:solidFill>
                <a:schemeClr val="tx1"/>
              </a:solidFill>
            </a:endParaRPr>
          </a:p>
        </p:txBody>
      </p:sp>
      <p:sp>
        <p:nvSpPr>
          <p:cNvPr id="22" name="矩形: 圓角 21"/>
          <p:cNvSpPr/>
          <p:nvPr/>
        </p:nvSpPr>
        <p:spPr>
          <a:xfrm>
            <a:off x="5859517" y="1434101"/>
            <a:ext cx="979249" cy="3600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solidFill>
                  <a:schemeClr val="tx1"/>
                </a:solidFill>
              </a:rPr>
              <a:t>三上</a:t>
            </a:r>
            <a:endParaRPr lang="zh-TW" altLang="en-US" sz="1600" b="1" dirty="0">
              <a:solidFill>
                <a:schemeClr val="tx1"/>
              </a:solidFill>
            </a:endParaRPr>
          </a:p>
        </p:txBody>
      </p:sp>
      <p:sp>
        <p:nvSpPr>
          <p:cNvPr id="23" name="矩形: 圓角 22"/>
          <p:cNvSpPr/>
          <p:nvPr/>
        </p:nvSpPr>
        <p:spPr>
          <a:xfrm>
            <a:off x="6911998" y="1436120"/>
            <a:ext cx="985565" cy="3600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solidFill>
                  <a:schemeClr val="tx1"/>
                </a:solidFill>
              </a:rPr>
              <a:t>三下</a:t>
            </a:r>
            <a:endParaRPr lang="zh-TW" altLang="en-US" sz="1600" b="1" dirty="0">
              <a:solidFill>
                <a:schemeClr val="tx1"/>
              </a:solidFill>
            </a:endParaRPr>
          </a:p>
        </p:txBody>
      </p:sp>
      <p:sp>
        <p:nvSpPr>
          <p:cNvPr id="24" name="矩形: 圓角 23"/>
          <p:cNvSpPr/>
          <p:nvPr/>
        </p:nvSpPr>
        <p:spPr>
          <a:xfrm>
            <a:off x="7991174" y="1400456"/>
            <a:ext cx="1452084" cy="37533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solidFill>
                  <a:schemeClr val="tx1"/>
                </a:solidFill>
              </a:rPr>
              <a:t>產業能力需求</a:t>
            </a:r>
            <a:endParaRPr lang="en-US" altLang="zh-TW" sz="1600" b="1" dirty="0">
              <a:solidFill>
                <a:schemeClr val="tx1"/>
              </a:solidFill>
            </a:endParaRPr>
          </a:p>
        </p:txBody>
      </p:sp>
      <p:sp>
        <p:nvSpPr>
          <p:cNvPr id="25" name="矩形: 圓角 24"/>
          <p:cNvSpPr/>
          <p:nvPr/>
        </p:nvSpPr>
        <p:spPr>
          <a:xfrm>
            <a:off x="10827789" y="1409341"/>
            <a:ext cx="1276413" cy="375334"/>
          </a:xfrm>
          <a:prstGeom prst="roundRect">
            <a:avLst/>
          </a:prstGeom>
          <a:solidFill>
            <a:srgbClr val="00B0F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solidFill>
                  <a:schemeClr val="tx1"/>
                </a:solidFill>
              </a:rPr>
              <a:t>科專業能力</a:t>
            </a:r>
            <a:endParaRPr lang="zh-TW" altLang="en-US" sz="1600" b="1" dirty="0">
              <a:solidFill>
                <a:schemeClr val="tx1"/>
              </a:solidFill>
            </a:endParaRPr>
          </a:p>
        </p:txBody>
      </p:sp>
      <p:sp>
        <p:nvSpPr>
          <p:cNvPr id="26" name="矩形: 圓角 25"/>
          <p:cNvSpPr/>
          <p:nvPr/>
        </p:nvSpPr>
        <p:spPr>
          <a:xfrm>
            <a:off x="9497317" y="1401674"/>
            <a:ext cx="1276413" cy="375334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solidFill>
                  <a:schemeClr val="tx1"/>
                </a:solidFill>
              </a:rPr>
              <a:t>科教育目標</a:t>
            </a:r>
            <a:endParaRPr lang="en-US" altLang="zh-TW" sz="16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國立新竹高級工業職業學校"/>
          <p:cNvPicPr>
            <a:picLocks noChangeAspect="1" noChangeArrowheads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2146" b="95708" l="3226" r="93088">
                        <a14:foregroundMark x1="50691" y1="6867" x2="50691" y2="6867"/>
                        <a14:foregroundMark x1="49770" y1="3433" x2="49770" y2="3433"/>
                        <a14:foregroundMark x1="7373" y1="75107" x2="7373" y2="75107"/>
                        <a14:foregroundMark x1="3226" y1="77253" x2="3226" y2="77253"/>
                        <a14:foregroundMark x1="49309" y1="93133" x2="49309" y2="93133"/>
                        <a14:foregroundMark x1="50691" y1="96137" x2="50691" y2="96137"/>
                        <a14:foregroundMark x1="93088" y1="77682" x2="93088" y2="776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531" y="2619"/>
            <a:ext cx="735496" cy="78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矩形 26"/>
          <p:cNvSpPr/>
          <p:nvPr/>
        </p:nvSpPr>
        <p:spPr>
          <a:xfrm>
            <a:off x="7991174" y="1862011"/>
            <a:ext cx="1433242" cy="471825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、資訊及電子相關設備之設計、操作及維護人員。</a:t>
            </a:r>
            <a:endParaRPr lang="zh-TW" altLang="en-US" sz="1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b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、微控制晶片、可程式邏輯晶片、嵌入式系統、物聯網之程式設計及維護人員。</a:t>
            </a:r>
            <a:endParaRPr lang="zh-TW" altLang="en-US" sz="1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b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、行動裝置、智慧電子及控制系統設計及維護人員。</a:t>
            </a:r>
            <a:endParaRPr lang="zh-TW" altLang="en-US" sz="1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b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、電腦程式撰寫、操作及維護人員。 </a:t>
            </a:r>
            <a:endParaRPr lang="zh-TW" altLang="en-US" sz="1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endParaRPr lang="zh-TW" altLang="en-US" sz="1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9496428" y="1862011"/>
            <a:ext cx="1277302" cy="4718252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、培育資訊電子相關產業專業人才。</a:t>
            </a:r>
            <a:endParaRPr lang="en-US" altLang="zh-TW" sz="1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b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、培育晶片控制與數位電路應用之專業人才。</a:t>
            </a:r>
            <a:endParaRPr lang="en-US" altLang="zh-TW" sz="1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b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、培育行動裝置與電子電路應用之專業人才。</a:t>
            </a:r>
            <a:endParaRPr lang="en-US" altLang="zh-TW" sz="1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b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、培育程式設計之專業人才。</a:t>
            </a:r>
            <a:endParaRPr lang="en-US" altLang="zh-TW" sz="1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b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、陶冶職業道德，培養敬業樂群、負責進取的工作態度。</a:t>
            </a:r>
            <a:endParaRPr lang="zh-HK" altLang="en-US" sz="1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10827789" y="1862012"/>
            <a:ext cx="1277302" cy="4718252"/>
          </a:xfrm>
          <a:prstGeom prst="rect">
            <a:avLst/>
          </a:prstGeom>
          <a:solidFill>
            <a:srgbClr val="5BD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具備電機電子群基礎專業知識與應用之能力。 </a:t>
            </a:r>
            <a:endParaRPr lang="zh-TW" altLang="en-US" sz="1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endParaRPr lang="zh-TW" altLang="en-US" sz="1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具備晶片控制與數位電路應用之基礎專業能力。  </a:t>
            </a:r>
            <a:endParaRPr lang="zh-TW" altLang="en-US" sz="1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endParaRPr lang="zh-TW" altLang="en-US" sz="1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具備行動裝置與電子電路應用之基礎專業能力。  </a:t>
            </a:r>
            <a:endParaRPr lang="zh-TW" altLang="en-US" sz="1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endParaRPr lang="zh-TW" altLang="en-US" sz="1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4.</a:t>
            </a:r>
            <a: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具備程式設計之基礎專業能力。 </a:t>
            </a:r>
            <a:b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endParaRPr lang="zh-TW" altLang="en-US" sz="1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5.</a:t>
            </a:r>
            <a: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具備人際溝通與表達能力，為相關專業領域之終身學習奠定基礎。 </a:t>
            </a:r>
            <a:b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endParaRPr lang="zh-TW" altLang="en-US" sz="1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6.</a:t>
            </a:r>
            <a:r>
              <a: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具備創意研究與資料蒐集能力，養成良好工作態度與情操。  </a:t>
            </a:r>
            <a:endParaRPr lang="zh-TW" altLang="en-US" sz="1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24" name="矩形: 圓角 1023"/>
          <p:cNvSpPr/>
          <p:nvPr/>
        </p:nvSpPr>
        <p:spPr>
          <a:xfrm>
            <a:off x="116205" y="1848362"/>
            <a:ext cx="313234" cy="1501337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>
                <a:solidFill>
                  <a:schemeClr val="tx1"/>
                </a:solidFill>
              </a:rPr>
              <a:t>部訂必修</a:t>
            </a:r>
            <a:endParaRPr lang="zh-TW" altLang="en-US" sz="2000" b="1" dirty="0">
              <a:solidFill>
                <a:schemeClr val="tx1"/>
              </a:solidFill>
            </a:endParaRPr>
          </a:p>
        </p:txBody>
      </p:sp>
      <p:sp>
        <p:nvSpPr>
          <p:cNvPr id="1025" name="矩形: 圓角 1024"/>
          <p:cNvSpPr/>
          <p:nvPr/>
        </p:nvSpPr>
        <p:spPr>
          <a:xfrm>
            <a:off x="513510" y="1862012"/>
            <a:ext cx="628573" cy="646603"/>
          </a:xfrm>
          <a:prstGeom prst="roundRect">
            <a:avLst/>
          </a:prstGeom>
          <a:solidFill>
            <a:srgbClr val="FF9999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500" b="1" dirty="0">
                <a:solidFill>
                  <a:schemeClr val="tx1"/>
                </a:solidFill>
              </a:rPr>
              <a:t>專業科目</a:t>
            </a:r>
            <a:endParaRPr lang="zh-TW" altLang="en-US" sz="1500" b="1" dirty="0">
              <a:solidFill>
                <a:schemeClr val="tx1"/>
              </a:solidFill>
            </a:endParaRPr>
          </a:p>
        </p:txBody>
      </p:sp>
      <p:sp>
        <p:nvSpPr>
          <p:cNvPr id="1027" name="矩形: 圓角 1026"/>
          <p:cNvSpPr/>
          <p:nvPr/>
        </p:nvSpPr>
        <p:spPr>
          <a:xfrm>
            <a:off x="521396" y="2552241"/>
            <a:ext cx="628573" cy="827542"/>
          </a:xfrm>
          <a:prstGeom prst="roundRect">
            <a:avLst/>
          </a:pr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500" b="1" dirty="0">
                <a:solidFill>
                  <a:schemeClr val="tx1"/>
                </a:solidFill>
              </a:rPr>
              <a:t>實習</a:t>
            </a:r>
            <a:endParaRPr lang="en-US" altLang="zh-TW" sz="1500" b="1" dirty="0">
              <a:solidFill>
                <a:schemeClr val="tx1"/>
              </a:solidFill>
            </a:endParaRPr>
          </a:p>
          <a:p>
            <a:pPr algn="ctr"/>
            <a:r>
              <a:rPr lang="zh-TW" altLang="en-US" sz="1500" b="1" dirty="0">
                <a:solidFill>
                  <a:schemeClr val="tx1"/>
                </a:solidFill>
              </a:rPr>
              <a:t>科目</a:t>
            </a:r>
            <a:endParaRPr lang="zh-TW" altLang="en-US" sz="1500" b="1" dirty="0">
              <a:solidFill>
                <a:schemeClr val="tx1"/>
              </a:solidFill>
            </a:endParaRPr>
          </a:p>
        </p:txBody>
      </p:sp>
      <p:sp>
        <p:nvSpPr>
          <p:cNvPr id="1028" name="矩形: 圓角 1027"/>
          <p:cNvSpPr/>
          <p:nvPr/>
        </p:nvSpPr>
        <p:spPr>
          <a:xfrm>
            <a:off x="91030" y="3500616"/>
            <a:ext cx="338410" cy="1501338"/>
          </a:xfrm>
          <a:prstGeom prst="roundRect">
            <a:avLst/>
          </a:prstGeom>
          <a:solidFill>
            <a:srgbClr val="7030A0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>
                <a:solidFill>
                  <a:schemeClr val="tx1"/>
                </a:solidFill>
              </a:rPr>
              <a:t>校訂必修</a:t>
            </a:r>
            <a:endParaRPr lang="zh-TW" altLang="en-US" sz="2000" b="1" dirty="0">
              <a:solidFill>
                <a:schemeClr val="tx1"/>
              </a:solidFill>
            </a:endParaRPr>
          </a:p>
        </p:txBody>
      </p:sp>
      <p:sp>
        <p:nvSpPr>
          <p:cNvPr id="1029" name="矩形: 圓角 1028"/>
          <p:cNvSpPr/>
          <p:nvPr/>
        </p:nvSpPr>
        <p:spPr>
          <a:xfrm>
            <a:off x="501452" y="3490595"/>
            <a:ext cx="640631" cy="646603"/>
          </a:xfrm>
          <a:prstGeom prst="roundRect">
            <a:avLst/>
          </a:prstGeom>
          <a:solidFill>
            <a:srgbClr val="FF9999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500" b="1" dirty="0">
                <a:solidFill>
                  <a:schemeClr val="tx1"/>
                </a:solidFill>
              </a:rPr>
              <a:t>專業科目</a:t>
            </a:r>
            <a:endParaRPr lang="zh-TW" altLang="en-US" sz="1500" b="1" dirty="0">
              <a:solidFill>
                <a:schemeClr val="tx1"/>
              </a:solidFill>
            </a:endParaRPr>
          </a:p>
        </p:txBody>
      </p:sp>
      <p:sp>
        <p:nvSpPr>
          <p:cNvPr id="1030" name="矩形: 圓角 1029"/>
          <p:cNvSpPr/>
          <p:nvPr/>
        </p:nvSpPr>
        <p:spPr>
          <a:xfrm>
            <a:off x="501452" y="4195640"/>
            <a:ext cx="640631" cy="806314"/>
          </a:xfrm>
          <a:prstGeom prst="roundRect">
            <a:avLst/>
          </a:pr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500" b="1" dirty="0">
                <a:solidFill>
                  <a:schemeClr val="tx1"/>
                </a:solidFill>
              </a:rPr>
              <a:t>實習科目</a:t>
            </a:r>
            <a:endParaRPr lang="zh-TW" altLang="en-US" sz="1500" b="1" dirty="0">
              <a:solidFill>
                <a:schemeClr val="tx1"/>
              </a:solidFill>
            </a:endParaRPr>
          </a:p>
        </p:txBody>
      </p:sp>
      <p:sp>
        <p:nvSpPr>
          <p:cNvPr id="1031" name="矩形: 圓角 1030"/>
          <p:cNvSpPr/>
          <p:nvPr/>
        </p:nvSpPr>
        <p:spPr>
          <a:xfrm>
            <a:off x="91030" y="5154662"/>
            <a:ext cx="338410" cy="14478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zh-TW" altLang="en-US" sz="2000" b="1" dirty="0">
                <a:solidFill>
                  <a:schemeClr val="tx1"/>
                </a:solidFill>
              </a:rPr>
              <a:t>校訂選修</a:t>
            </a:r>
            <a:endParaRPr lang="zh-TW" altLang="en-US" sz="2000" b="1" dirty="0">
              <a:solidFill>
                <a:schemeClr val="tx1"/>
              </a:solidFill>
            </a:endParaRPr>
          </a:p>
        </p:txBody>
      </p:sp>
      <p:sp>
        <p:nvSpPr>
          <p:cNvPr id="1032" name="矩形: 圓角 1031"/>
          <p:cNvSpPr/>
          <p:nvPr/>
        </p:nvSpPr>
        <p:spPr>
          <a:xfrm>
            <a:off x="1226154" y="1848362"/>
            <a:ext cx="960287" cy="646603"/>
          </a:xfrm>
          <a:prstGeom prst="roundRect">
            <a:avLst/>
          </a:prstGeom>
          <a:solidFill>
            <a:srgbClr val="FF9999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基本電學</a:t>
            </a:r>
            <a:r>
              <a:rPr lang="en-US" altLang="zh-TW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(3)</a:t>
            </a:r>
            <a:endParaRPr lang="en-US" altLang="zh-TW" sz="1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33" name="矩形: 圓角 1032"/>
          <p:cNvSpPr/>
          <p:nvPr/>
        </p:nvSpPr>
        <p:spPr>
          <a:xfrm>
            <a:off x="2229760" y="1857693"/>
            <a:ext cx="950475" cy="646603"/>
          </a:xfrm>
          <a:prstGeom prst="roundRect">
            <a:avLst/>
          </a:prstGeom>
          <a:solidFill>
            <a:srgbClr val="FF9999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基本電學</a:t>
            </a:r>
            <a:r>
              <a:rPr lang="en-US" altLang="zh-TW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(3)</a:t>
            </a:r>
            <a:endParaRPr lang="en-US" altLang="zh-TW" sz="1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34" name="矩形: 圓角 1033"/>
          <p:cNvSpPr/>
          <p:nvPr/>
        </p:nvSpPr>
        <p:spPr>
          <a:xfrm>
            <a:off x="3274197" y="1862011"/>
            <a:ext cx="1253047" cy="646603"/>
          </a:xfrm>
          <a:prstGeom prst="roundRect">
            <a:avLst/>
          </a:prstGeom>
          <a:solidFill>
            <a:srgbClr val="FF9999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電子學</a:t>
            </a:r>
            <a:r>
              <a:rPr lang="en-US" altLang="zh-TW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(3)</a:t>
            </a:r>
            <a:br>
              <a:rPr lang="en-US" altLang="zh-TW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數位邏輯</a:t>
            </a:r>
            <a:r>
              <a:rPr lang="en-US" altLang="zh-TW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(3)</a:t>
            </a:r>
            <a:endParaRPr lang="en-US" altLang="zh-TW" sz="1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35" name="矩形: 圓角 1034"/>
          <p:cNvSpPr/>
          <p:nvPr/>
        </p:nvSpPr>
        <p:spPr>
          <a:xfrm>
            <a:off x="4609194" y="1857693"/>
            <a:ext cx="1194596" cy="646603"/>
          </a:xfrm>
          <a:prstGeom prst="roundRect">
            <a:avLst/>
          </a:prstGeom>
          <a:solidFill>
            <a:srgbClr val="FF9999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電子學</a:t>
            </a:r>
            <a:r>
              <a:rPr lang="en-US" altLang="zh-TW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(3)</a:t>
            </a:r>
            <a:br>
              <a:rPr lang="en-US" altLang="zh-TW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微處理機</a:t>
            </a:r>
            <a:r>
              <a:rPr lang="en-US" altLang="zh-TW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(3)</a:t>
            </a:r>
            <a:endParaRPr lang="en-US" altLang="zh-TW" sz="1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36" name="矩形: 圓角 1035"/>
          <p:cNvSpPr/>
          <p:nvPr/>
        </p:nvSpPr>
        <p:spPr>
          <a:xfrm>
            <a:off x="1221981" y="2551393"/>
            <a:ext cx="948228" cy="827542"/>
          </a:xfrm>
          <a:prstGeom prst="roundRect">
            <a:avLst/>
          </a:pr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程式設計</a:t>
            </a:r>
            <a:endParaRPr lang="en-US" altLang="zh-TW" sz="1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實習</a:t>
            </a:r>
            <a:r>
              <a:rPr lang="en-US" altLang="zh-TW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(3)</a:t>
            </a:r>
            <a:endParaRPr lang="en-US" altLang="zh-TW" sz="1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37" name="矩形: 圓角 1036"/>
          <p:cNvSpPr/>
          <p:nvPr/>
        </p:nvSpPr>
        <p:spPr>
          <a:xfrm>
            <a:off x="2248207" y="2583238"/>
            <a:ext cx="951091" cy="827542"/>
          </a:xfrm>
          <a:prstGeom prst="roundRect">
            <a:avLst/>
          </a:pr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行動裝置</a:t>
            </a:r>
            <a:endParaRPr lang="en-US" altLang="zh-TW" sz="1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實習</a:t>
            </a:r>
            <a:r>
              <a:rPr lang="en-US" altLang="zh-TW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(3)</a:t>
            </a:r>
            <a:endParaRPr lang="en-US" altLang="zh-TW" sz="1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基本電學</a:t>
            </a:r>
            <a:endParaRPr lang="en-US" altLang="zh-TW" sz="1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實習</a:t>
            </a:r>
            <a:r>
              <a:rPr lang="en-US" altLang="zh-TW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(3)</a:t>
            </a:r>
            <a:endParaRPr lang="en-US" altLang="zh-TW" sz="1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38" name="矩形: 圓角 1037"/>
          <p:cNvSpPr/>
          <p:nvPr/>
        </p:nvSpPr>
        <p:spPr>
          <a:xfrm>
            <a:off x="1208367" y="4229629"/>
            <a:ext cx="960286" cy="806314"/>
          </a:xfrm>
          <a:prstGeom prst="roundRect">
            <a:avLst/>
          </a:pr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基礎電子</a:t>
            </a:r>
            <a:br>
              <a:rPr lang="en-US" altLang="zh-TW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實習</a:t>
            </a:r>
            <a:r>
              <a:rPr lang="en-US" altLang="zh-TW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(3)</a:t>
            </a:r>
            <a:endParaRPr lang="en-US" altLang="zh-TW" sz="1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39" name="矩形: 圓角 1038"/>
          <p:cNvSpPr/>
          <p:nvPr/>
        </p:nvSpPr>
        <p:spPr>
          <a:xfrm>
            <a:off x="3271310" y="2572142"/>
            <a:ext cx="1255934" cy="827542"/>
          </a:xfrm>
          <a:prstGeom prst="roundRect">
            <a:avLst/>
          </a:pr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電子學實習</a:t>
            </a:r>
            <a:r>
              <a:rPr lang="en-US" altLang="zh-TW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(3)</a:t>
            </a:r>
            <a:endParaRPr lang="en-US" altLang="zh-TW" sz="1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可程式邏輯         實習</a:t>
            </a:r>
            <a:r>
              <a:rPr lang="en-US" altLang="zh-TW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(3)</a:t>
            </a:r>
            <a:endParaRPr lang="en-US" altLang="zh-TW" sz="1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單晶片微處理機實習(3)</a:t>
            </a:r>
            <a:endParaRPr lang="zh-TW" altLang="en-US" sz="1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40" name="矩形: 圓角 1039"/>
          <p:cNvSpPr/>
          <p:nvPr/>
        </p:nvSpPr>
        <p:spPr>
          <a:xfrm>
            <a:off x="4587570" y="2572566"/>
            <a:ext cx="1212410" cy="827542"/>
          </a:xfrm>
          <a:prstGeom prst="roundRect">
            <a:avLst/>
          </a:pr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電子學實習</a:t>
            </a:r>
            <a:r>
              <a:rPr lang="en-US" altLang="zh-TW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(3)</a:t>
            </a:r>
            <a:endParaRPr lang="en-US" altLang="zh-TW" sz="1000" b="1" dirty="0">
              <a:solidFill>
                <a:srgbClr val="00B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sz="1000" b="1" dirty="0">
              <a:solidFill>
                <a:srgbClr val="00B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42" name="矩形: 圓角 1041"/>
          <p:cNvSpPr/>
          <p:nvPr/>
        </p:nvSpPr>
        <p:spPr>
          <a:xfrm>
            <a:off x="4638547" y="4164822"/>
            <a:ext cx="1185339" cy="837132"/>
          </a:xfrm>
          <a:prstGeom prst="roundRect">
            <a:avLst/>
          </a:pr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專題製作</a:t>
            </a:r>
            <a:r>
              <a:rPr lang="en-US" altLang="zh-TW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(3)</a:t>
            </a:r>
            <a:endParaRPr lang="en-US" altLang="zh-TW" sz="1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物聯網控制實習(3)</a:t>
            </a:r>
            <a:endParaRPr lang="zh-TW" altLang="en-US" sz="1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43" name="矩形: 圓角 1042"/>
          <p:cNvSpPr/>
          <p:nvPr/>
        </p:nvSpPr>
        <p:spPr>
          <a:xfrm>
            <a:off x="5863363" y="4190618"/>
            <a:ext cx="1002413" cy="811336"/>
          </a:xfrm>
          <a:prstGeom prst="roundRect">
            <a:avLst/>
          </a:pr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專題製作</a:t>
            </a:r>
            <a:r>
              <a:rPr lang="en-US" altLang="zh-TW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(3)</a:t>
            </a:r>
            <a:endParaRPr lang="en-US" altLang="zh-TW" sz="1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44" name="矩形: 圓角 1043"/>
          <p:cNvSpPr/>
          <p:nvPr/>
        </p:nvSpPr>
        <p:spPr>
          <a:xfrm>
            <a:off x="6889759" y="4175327"/>
            <a:ext cx="1077433" cy="826627"/>
          </a:xfrm>
          <a:prstGeom prst="roundRect">
            <a:avLst/>
          </a:pr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9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電子電路實習</a:t>
            </a:r>
            <a:r>
              <a:rPr lang="en-US" altLang="zh-TW" sz="9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(3)</a:t>
            </a:r>
            <a:endParaRPr lang="en-US" altLang="zh-TW" sz="9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9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智慧居家控制 實習</a:t>
            </a:r>
            <a:r>
              <a:rPr lang="en-US" altLang="zh-TW" sz="9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(3)</a:t>
            </a:r>
            <a:br>
              <a:rPr lang="en-US" altLang="zh-TW" sz="9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程式設計應用 實習(3)</a:t>
            </a:r>
            <a:endParaRPr lang="zh-TW" altLang="en-US" sz="1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45" name="矩形: 圓角 1044"/>
          <p:cNvSpPr/>
          <p:nvPr/>
        </p:nvSpPr>
        <p:spPr>
          <a:xfrm>
            <a:off x="5857849" y="2583238"/>
            <a:ext cx="1040081" cy="816446"/>
          </a:xfrm>
          <a:prstGeom prst="roundRect">
            <a:avLst/>
          </a:pr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微電腦應用 實習</a:t>
            </a:r>
            <a:r>
              <a:rPr lang="en-US" altLang="zh-TW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(3)</a:t>
            </a:r>
            <a:endParaRPr lang="en-US" altLang="zh-TW" sz="1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介面電路控制實習</a:t>
            </a:r>
            <a:r>
              <a:rPr lang="en-US" altLang="zh-TW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(3)</a:t>
            </a:r>
            <a:endParaRPr lang="en-US" altLang="zh-TW" sz="1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46" name="矩形: 圓角 1045"/>
          <p:cNvSpPr/>
          <p:nvPr/>
        </p:nvSpPr>
        <p:spPr>
          <a:xfrm>
            <a:off x="5888376" y="3490595"/>
            <a:ext cx="1002729" cy="646603"/>
          </a:xfrm>
          <a:prstGeom prst="roundRect">
            <a:avLst/>
          </a:prstGeom>
          <a:solidFill>
            <a:srgbClr val="FF9999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電路學</a:t>
            </a:r>
            <a:r>
              <a:rPr lang="en-US" altLang="zh-TW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(2)</a:t>
            </a:r>
            <a:br>
              <a:rPr lang="en-US" altLang="zh-TW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電子電路</a:t>
            </a:r>
            <a:r>
              <a:rPr lang="en-US" altLang="zh-TW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(2)</a:t>
            </a:r>
            <a:br>
              <a:rPr lang="en-US" altLang="zh-TW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邏輯設計</a:t>
            </a:r>
            <a:r>
              <a:rPr lang="en-US" altLang="zh-TW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(1)</a:t>
            </a:r>
            <a:endParaRPr lang="en-US" altLang="zh-TW" sz="1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47" name="矩形: 圓角 1046"/>
          <p:cNvSpPr/>
          <p:nvPr/>
        </p:nvSpPr>
        <p:spPr>
          <a:xfrm>
            <a:off x="6927111" y="3490594"/>
            <a:ext cx="1040081" cy="646603"/>
          </a:xfrm>
          <a:prstGeom prst="roundRect">
            <a:avLst/>
          </a:prstGeom>
          <a:solidFill>
            <a:srgbClr val="FF9999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電路學</a:t>
            </a:r>
            <a:r>
              <a:rPr lang="en-US" altLang="zh-TW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(2)</a:t>
            </a:r>
            <a:br>
              <a:rPr lang="en-US" altLang="zh-TW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電子電路</a:t>
            </a:r>
            <a:r>
              <a:rPr lang="en-US" altLang="zh-TW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(2)</a:t>
            </a:r>
            <a:br>
              <a:rPr lang="en-US" altLang="zh-TW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邏輯設計</a:t>
            </a:r>
            <a:r>
              <a:rPr lang="en-US" altLang="zh-TW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(1)</a:t>
            </a:r>
            <a:endParaRPr lang="en-US" altLang="zh-TW" sz="1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48" name="矩形: 圓角 1047"/>
          <p:cNvSpPr/>
          <p:nvPr/>
        </p:nvSpPr>
        <p:spPr>
          <a:xfrm>
            <a:off x="1225339" y="3498582"/>
            <a:ext cx="944870" cy="646603"/>
          </a:xfrm>
          <a:prstGeom prst="roundRect">
            <a:avLst/>
          </a:prstGeom>
          <a:solidFill>
            <a:srgbClr val="FF9999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邏輯概論</a:t>
            </a:r>
            <a:r>
              <a:rPr lang="en-US" altLang="zh-TW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(2)</a:t>
            </a:r>
            <a:endParaRPr lang="en-US" altLang="zh-TW" sz="1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49" name="矩形: 圓角 1048"/>
          <p:cNvSpPr/>
          <p:nvPr/>
        </p:nvSpPr>
        <p:spPr>
          <a:xfrm>
            <a:off x="2244527" y="3498582"/>
            <a:ext cx="944870" cy="646603"/>
          </a:xfrm>
          <a:prstGeom prst="roundRect">
            <a:avLst/>
          </a:prstGeom>
          <a:solidFill>
            <a:srgbClr val="FF9999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基礎電子學</a:t>
            </a:r>
            <a:r>
              <a:rPr lang="en-US" altLang="zh-TW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(2)</a:t>
            </a:r>
            <a:endParaRPr lang="en-US" altLang="zh-TW" sz="1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50" name="矩形: 圓角 1049"/>
          <p:cNvSpPr/>
          <p:nvPr/>
        </p:nvSpPr>
        <p:spPr>
          <a:xfrm>
            <a:off x="3267989" y="5740250"/>
            <a:ext cx="1320070" cy="962998"/>
          </a:xfrm>
          <a:prstGeom prst="roundRect">
            <a:avLst/>
          </a:pr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9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9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</a:t>
            </a:r>
            <a:r>
              <a:rPr lang="en-US" altLang="zh-TW" sz="9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br>
              <a:rPr lang="en-US" altLang="zh-TW" sz="9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進階程式設計實習(2)</a:t>
            </a:r>
            <a:endParaRPr lang="zh-TW" altLang="en-US" sz="1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電腦裝修實習(2)</a:t>
            </a:r>
            <a:br>
              <a:rPr lang="zh-TW" altLang="en-US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物件導向程式設計實習(2)</a:t>
            </a:r>
            <a:endParaRPr lang="zh-TW" altLang="en-US" sz="1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51" name="矩形: 圓角 1050"/>
          <p:cNvSpPr/>
          <p:nvPr/>
        </p:nvSpPr>
        <p:spPr>
          <a:xfrm>
            <a:off x="483499" y="5160322"/>
            <a:ext cx="640631" cy="539438"/>
          </a:xfrm>
          <a:prstGeom prst="roundRect">
            <a:avLst/>
          </a:prstGeom>
          <a:solidFill>
            <a:srgbClr val="FF9999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500" b="1" dirty="0">
                <a:solidFill>
                  <a:schemeClr val="tx1"/>
                </a:solidFill>
              </a:rPr>
              <a:t>專業科目</a:t>
            </a:r>
            <a:endParaRPr lang="zh-TW" altLang="en-US" sz="1500" b="1" dirty="0">
              <a:solidFill>
                <a:schemeClr val="tx1"/>
              </a:solidFill>
            </a:endParaRPr>
          </a:p>
        </p:txBody>
      </p:sp>
      <p:sp>
        <p:nvSpPr>
          <p:cNvPr id="1052" name="矩形: 圓角 1051"/>
          <p:cNvSpPr/>
          <p:nvPr/>
        </p:nvSpPr>
        <p:spPr>
          <a:xfrm>
            <a:off x="483498" y="5740250"/>
            <a:ext cx="640631" cy="862212"/>
          </a:xfrm>
          <a:prstGeom prst="roundRect">
            <a:avLst/>
          </a:pr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500" b="1" dirty="0">
                <a:solidFill>
                  <a:schemeClr val="tx1"/>
                </a:solidFill>
              </a:rPr>
              <a:t>實習科目</a:t>
            </a:r>
            <a:endParaRPr lang="zh-TW" altLang="en-US" sz="1500" b="1" dirty="0">
              <a:solidFill>
                <a:schemeClr val="tx1"/>
              </a:solidFill>
            </a:endParaRPr>
          </a:p>
        </p:txBody>
      </p:sp>
      <p:sp>
        <p:nvSpPr>
          <p:cNvPr id="1053" name="矩形: 圓角 1052"/>
          <p:cNvSpPr/>
          <p:nvPr/>
        </p:nvSpPr>
        <p:spPr>
          <a:xfrm>
            <a:off x="4616471" y="5740250"/>
            <a:ext cx="1318597" cy="962998"/>
          </a:xfrm>
          <a:prstGeom prst="roundRect">
            <a:avLst/>
          </a:pr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SzTx/>
              <a:buFontTx/>
            </a:pPr>
            <a:r>
              <a:rPr lang="zh-TW" altLang="en-US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3選1</a:t>
            </a:r>
            <a:endParaRPr lang="zh-TW" altLang="en-US" sz="1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buClrTx/>
              <a:buSzTx/>
              <a:buFontTx/>
            </a:pPr>
            <a:r>
              <a:rPr lang="zh-TW" altLang="en-US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資料結構程式設計實習(2)</a:t>
            </a:r>
            <a:br>
              <a:rPr lang="zh-TW" altLang="en-US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電腦繪圖實習(2)</a:t>
            </a:r>
            <a:br>
              <a:rPr lang="zh-TW" altLang="en-US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人工智慧實習(2)</a:t>
            </a:r>
            <a:endParaRPr lang="zh-TW" altLang="en-US" sz="1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Minimalist Presentation">
      <a:dk1>
        <a:sysClr val="windowText" lastClr="000000"/>
      </a:dk1>
      <a:lt1>
        <a:sysClr val="window" lastClr="FFFFFF"/>
      </a:lt1>
      <a:dk2>
        <a:srgbClr val="ABABAB"/>
      </a:dk2>
      <a:lt2>
        <a:srgbClr val="F2F1EE"/>
      </a:lt2>
      <a:accent1>
        <a:srgbClr val="D8D2CD"/>
      </a:accent1>
      <a:accent2>
        <a:srgbClr val="C0C9C2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Biome Light"/>
        <a:ea typeface=""/>
        <a:cs typeface=""/>
      </a:majorFont>
      <a:minorFont>
        <a:latin typeface="Biome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3A10211-FBDE-44DA-8AD6-29E596B2975F}">
  <ds:schemaRefs/>
</ds:datastoreItem>
</file>

<file path=customXml/itemProps2.xml><?xml version="1.0" encoding="utf-8"?>
<ds:datastoreItem xmlns:ds="http://schemas.openxmlformats.org/officeDocument/2006/customXml" ds:itemID="{D0976319-4513-485C-AD3A-E56C39927A38}">
  <ds:schemaRefs/>
</ds:datastoreItem>
</file>

<file path=customXml/itemProps3.xml><?xml version="1.0" encoding="utf-8"?>
<ds:datastoreItem xmlns:ds="http://schemas.openxmlformats.org/officeDocument/2006/customXml" ds:itemID="{6A1B7BBB-8F46-4BA8-85EC-2ECC1D2E3290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極簡彩色簡報</Template>
  <TotalTime>0</TotalTime>
  <Words>843</Words>
  <Application>WPS 演示</Application>
  <PresentationFormat>寬螢幕</PresentationFormat>
  <Paragraphs>117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3" baseType="lpstr">
      <vt:lpstr>Arial</vt:lpstr>
      <vt:lpstr>新細明體</vt:lpstr>
      <vt:lpstr>Wingdings</vt:lpstr>
      <vt:lpstr>Microsoft JhengHei UI Light</vt:lpstr>
      <vt:lpstr>Biome Light</vt:lpstr>
      <vt:lpstr>Yu Gothic UI Light</vt:lpstr>
      <vt:lpstr>Microsoft JhengHei UI</vt:lpstr>
      <vt:lpstr>微軟正黑體</vt:lpstr>
      <vt:lpstr>Microsoft YaHei</vt:lpstr>
      <vt:lpstr>SimSun</vt:lpstr>
      <vt:lpstr>Arial Unicode MS</vt:lpstr>
      <vt:lpstr>Office 佈景主題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筱恩 羅</dc:creator>
  <cp:lastModifiedBy>陳俊湧</cp:lastModifiedBy>
  <cp:revision>15</cp:revision>
  <cp:lastPrinted>2025-11-04T00:32:00Z</cp:lastPrinted>
  <dcterms:created xsi:type="dcterms:W3CDTF">2022-11-22T01:15:00Z</dcterms:created>
  <dcterms:modified xsi:type="dcterms:W3CDTF">2026-03-04T03:41:45Z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ICV">
    <vt:lpwstr>5534A1C5E06A45A7881C70C3BD7FF8A6_12</vt:lpwstr>
  </property>
  <property fmtid="{D5CDD505-2E9C-101B-9397-08002B2CF9AE}" pid="4" name="KSOProductBuildVer">
    <vt:lpwstr>3076-12.1.0.25242</vt:lpwstr>
  </property>
</Properties>
</file>