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50" r:id="rId2"/>
  </p:sldMasterIdLst>
  <p:sldIdLst>
    <p:sldId id="26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5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>
      <p:cViewPr varScale="1">
        <p:scale>
          <a:sx n="115" d="100"/>
          <a:sy n="115" d="100"/>
        </p:scale>
        <p:origin x="-4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4B56-1A7E-4297-84D2-6D562CB8F169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86DE-75F6-4E0F-84EB-6BF46FC1EF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09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2291-5800-427C-8E09-3DDCD146FED9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C31E-1FFF-42B4-9A67-927B91943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69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0455-C281-404F-9799-21194A997A57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49A6-7F33-43C1-9E65-1A20AB104F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4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5871-FE20-4A91-8FF1-A7A0554C0135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7763" y="328613"/>
            <a:ext cx="4972050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9863" y="798513"/>
            <a:ext cx="80803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0046-8AA3-4E07-8A57-5F7975CDFC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26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0F87-E76A-48B2-8015-8D256EB603E1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4EC2-F9BD-4D9D-8DCB-8629303CF5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5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A31-F160-4179-ACA2-77080BE0CB61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1052-4857-4F4C-957D-3774DB5E59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8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58B2-1C9B-4407-9CF3-5E1A07FABEC0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E416-69BA-4C84-A2CE-C2C924DFD4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40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A5C5-D125-4A5C-9F14-5E4EFD6EBF31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D776-55BA-47EB-B07D-D098A48567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31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93CD-84C2-4F38-91A8-52964E21A074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7433-1D0B-40D1-8611-48B1E26D51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40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5715-D1AB-474A-97B6-9FF40E5C7650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18AC-A0FA-4BD8-BFB2-DDFB73F584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74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DB61-5974-49BE-AE17-7CB17978087E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5221-912D-4AA7-B640-FC626F891A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85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65E4-44CE-49B5-8ADD-5A19D284D47F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F2B9-97C9-482F-9DF9-87AB6483C6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292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8713" y="482600"/>
            <a:ext cx="4073525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9263" cy="3190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5ACEDF9-54C6-42AA-9BF3-B7B6A982538F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196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AFD3-28E6-42B5-BC22-355679E9DA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58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9F5C-9E02-4266-AED7-11332E9162D9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B800-F40F-4AA3-9864-B46AFE89FF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4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E390-057A-4C45-AFE7-EA64E3F7CB65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3F3C-FD31-48B1-B5C1-A1D3512E29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57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E4CD-33BF-44D0-87DA-A7AA27A3C470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F260-D472-48E8-A271-3E389636EF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44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78EF-1A13-4BFC-9AC6-5ED0153B5B14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BF61-BD89-4E4A-9809-702C540FCE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56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944A-641D-4288-8685-2712B5DA5580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3E8C-C3A0-4184-A7C0-A2DA1FAD78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3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5C9A-A275-4900-962D-8D083D649487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48B2-7AD0-44AA-8EB5-BE42FB13AF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68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2C03-AB6E-4DD2-8678-7A4EB1732E02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2BB7-EE92-4C50-BC31-58DE3D7C49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96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30B3-67C7-49E7-BE2C-76866C8B5A7B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FBAB-AC76-4537-8758-72DC2A10E1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48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BA81-7883-4649-8CC8-4D1EE766A720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9724-C4FF-4F8F-AAC3-15D48378D2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12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CA3D7B-0286-417B-A461-FB4D84A84BB4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67488B-471C-45DA-A487-E0584F8EAF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2563" y="804863"/>
            <a:ext cx="9602787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2563" y="2016125"/>
            <a:ext cx="96027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F825B3-D7F8-4A72-99D3-733C086D1955}" type="datetimeFigureOut">
              <a:rPr lang="zh-TW" altLang="en-US"/>
              <a:pPr>
                <a:defRPr/>
              </a:pPr>
              <a:t>2017/6/21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63" y="328613"/>
            <a:ext cx="5937250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013" y="798513"/>
            <a:ext cx="809625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80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619C86-D17B-4ED2-9F1E-910EA53D93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2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-696397"/>
            <a:ext cx="12601399" cy="8400933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67408" y="30689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體驗學習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0"/>
            <a:ext cx="522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溫泉篇</a:t>
            </a:r>
            <a:r>
              <a:rPr lang="en-US" altLang="zh-TW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Step1: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必須洗淨身子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Step2: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泡進適當溫度的熱水中約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Step3: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起身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休息一下繼續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微軟正黑體" pitchFamily="34" charset="-120"/>
              <a:buChar char="★"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另有足湯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微軟正黑體" pitchFamily="34" charset="-120"/>
              <a:buChar char="★"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浴衣衣襟左上右下，內部盡量不穿</a:t>
            </a:r>
            <a:endParaRPr lang="en-US" altLang="zh-TW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016125"/>
            <a:ext cx="29702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茶道篇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Step1: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跪坐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視個人接受程度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Step2: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吃和菓子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切成適合入口大小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Step3: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喝茶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Gill Sans MT" pitchFamily="34" charset="0"/>
              <a:buAutoNum type="arabicPeriod"/>
            </a:pP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順時鐘方向轉兩個直角</a:t>
            </a:r>
            <a:endParaRPr lang="en-US" altLang="zh-TW" sz="20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Gill Sans MT" pitchFamily="34" charset="0"/>
              <a:buAutoNum type="arabicPeriod"/>
            </a:pP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分三口半喝完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泡沫要喝乾淨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Gill Sans MT" pitchFamily="34" charset="0"/>
              <a:buAutoNum type="arabicPeriod"/>
            </a:pP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逆時鐘方向轉兩個直角</a:t>
            </a:r>
            <a:endParaRPr lang="en-US" altLang="zh-TW" sz="20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Step4: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將茶碗放回原位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65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2016124"/>
            <a:ext cx="22399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016125"/>
            <a:ext cx="29686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429000"/>
            <a:ext cx="241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烏龍麵篇</a:t>
            </a: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Step1: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將所需粉料與水混合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Step2: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揉壓麵團使其融合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實體影片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Step4: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</a:p>
        </p:txBody>
      </p:sp>
      <p:pic>
        <p:nvPicPr>
          <p:cNvPr id="2867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003977"/>
            <a:ext cx="34242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工校交流篇</a:t>
            </a:r>
            <a:r>
              <a:rPr lang="en-US" altLang="zh-TW" sz="48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4800" cap="none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兩校交流儀式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兩校舍及科系介紹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校歌交流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球賽交際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校區參訪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社團參觀</a:t>
            </a:r>
            <a:endParaRPr lang="en-US" altLang="zh-TW" sz="18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988840"/>
            <a:ext cx="5274506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飲食篇</a:t>
            </a:r>
            <a:r>
              <a:rPr lang="en-US" altLang="zh-TW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日食偏重口味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拉麵湯頭濃郁滑順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烤糰子口感甜鹹交織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剉冰純粹淋糖漿無料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大阪燒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DIY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和菓子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DIY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抹茶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50" y="2016125"/>
            <a:ext cx="2880000" cy="21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46" y="4265216"/>
            <a:ext cx="1872208" cy="18146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265216"/>
            <a:ext cx="2520280" cy="16838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82" y="4265216"/>
            <a:ext cx="1633036" cy="16330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34" y="2012377"/>
            <a:ext cx="3224644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交通篇</a:t>
            </a:r>
            <a:r>
              <a:rPr lang="en-US" altLang="zh-TW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日本左駕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人力車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人車皆可上大渡輪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主要通勤工具電車、腳踏車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15" y="1959689"/>
            <a:ext cx="2671882" cy="35625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8" y="2562263"/>
            <a:ext cx="3375172" cy="22444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人文篇</a:t>
            </a:r>
            <a:r>
              <a:rPr lang="en-US" altLang="zh-TW" sz="48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4800" cap="none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日人關東關西口音不同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神社參拜賽錢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諧音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有緣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謙和有禮注重禮節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規矩守紀律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注重歷史古蹟完善保留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重視環境保育永續生長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988840"/>
            <a:ext cx="5280000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4" name="Rectangle 4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39863" y="1287463"/>
            <a:ext cx="9629775" cy="24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TW" sz="4800" cap="none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254</Words>
  <Application>Microsoft Office PowerPoint</Application>
  <PresentationFormat>自訂</PresentationFormat>
  <Paragraphs>48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HDOfficeLightV0</vt:lpstr>
      <vt:lpstr>圖庫</vt:lpstr>
      <vt:lpstr>體驗學習</vt:lpstr>
      <vt:lpstr>溫泉篇:</vt:lpstr>
      <vt:lpstr>茶道篇:</vt:lpstr>
      <vt:lpstr>烏龍麵篇:</vt:lpstr>
      <vt:lpstr>工校交流篇:</vt:lpstr>
      <vt:lpstr>飲食篇:</vt:lpstr>
      <vt:lpstr>交通篇:</vt:lpstr>
      <vt:lpstr>人文篇:</vt:lpstr>
      <vt:lpstr>END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體驗學習</dc:title>
  <dc:creator>user</dc:creator>
  <cp:lastModifiedBy>蔡姵芸</cp:lastModifiedBy>
  <cp:revision>29</cp:revision>
  <dcterms:created xsi:type="dcterms:W3CDTF">2017-06-13T04:32:47Z</dcterms:created>
  <dcterms:modified xsi:type="dcterms:W3CDTF">2017-06-21T03:11:06Z</dcterms:modified>
</cp:coreProperties>
</file>