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0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59" r:id="rId6"/>
    <p:sldId id="261" r:id="rId7"/>
    <p:sldId id="260" r:id="rId8"/>
    <p:sldId id="263" r:id="rId9"/>
    <p:sldId id="262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-378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8AB9-50C0-4318-84DB-8B4557997EF9}" type="datetimeFigureOut">
              <a:rPr lang="zh-TW" altLang="en-US" smtClean="0"/>
              <a:t>2017/6/20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E15E8-B568-4839-99A8-66A2C9B249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3637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8AB9-50C0-4318-84DB-8B4557997EF9}" type="datetimeFigureOut">
              <a:rPr lang="zh-TW" altLang="en-US" smtClean="0"/>
              <a:t>2017/6/20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E15E8-B568-4839-99A8-66A2C9B249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1696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8AB9-50C0-4318-84DB-8B4557997EF9}" type="datetimeFigureOut">
              <a:rPr lang="zh-TW" altLang="en-US" smtClean="0"/>
              <a:t>2017/6/20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E15E8-B568-4839-99A8-66A2C9B249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8398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8AB9-50C0-4318-84DB-8B4557997EF9}" type="datetimeFigureOut">
              <a:rPr lang="zh-TW" altLang="en-US" smtClean="0"/>
              <a:t>2017/6/20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E15E8-B568-4839-99A8-66A2C9B249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0486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8AB9-50C0-4318-84DB-8B4557997EF9}" type="datetimeFigureOut">
              <a:rPr lang="zh-TW" altLang="en-US" smtClean="0"/>
              <a:t>2017/6/20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E15E8-B568-4839-99A8-66A2C9B249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6670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8AB9-50C0-4318-84DB-8B4557997EF9}" type="datetimeFigureOut">
              <a:rPr lang="zh-TW" altLang="en-US" smtClean="0"/>
              <a:t>2017/6/20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E15E8-B568-4839-99A8-66A2C9B249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5823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8AB9-50C0-4318-84DB-8B4557997EF9}" type="datetimeFigureOut">
              <a:rPr lang="zh-TW" altLang="en-US" smtClean="0"/>
              <a:t>2017/6/20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E15E8-B568-4839-99A8-66A2C9B249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0232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8AB9-50C0-4318-84DB-8B4557997EF9}" type="datetimeFigureOut">
              <a:rPr lang="zh-TW" altLang="en-US" smtClean="0"/>
              <a:t>2017/6/20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E15E8-B568-4839-99A8-66A2C9B249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9394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8AB9-50C0-4318-84DB-8B4557997EF9}" type="datetimeFigureOut">
              <a:rPr lang="zh-TW" altLang="en-US" smtClean="0"/>
              <a:t>2017/6/20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E15E8-B568-4839-99A8-66A2C9B249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3343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8AB9-50C0-4318-84DB-8B4557997EF9}" type="datetimeFigureOut">
              <a:rPr lang="zh-TW" altLang="en-US" smtClean="0"/>
              <a:t>2017/6/20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E15E8-B568-4839-99A8-66A2C9B249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0206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8AB9-50C0-4318-84DB-8B4557997EF9}" type="datetimeFigureOut">
              <a:rPr lang="zh-TW" altLang="en-US" smtClean="0"/>
              <a:t>2017/6/20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E15E8-B568-4839-99A8-66A2C9B249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908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08AB9-50C0-4318-84DB-8B4557997EF9}" type="datetimeFigureOut">
              <a:rPr lang="zh-TW" altLang="en-US" smtClean="0"/>
              <a:t>2017/6/20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E15E8-B568-4839-99A8-66A2C9B249E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1153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內容版面配置區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120" y="562833"/>
            <a:ext cx="8717757" cy="5811838"/>
          </a:xfrm>
        </p:spPr>
      </p:pic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838198" y="280597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3200" dirty="0" smtClean="0">
                <a:solidFill>
                  <a:schemeClr val="bg1"/>
                </a:solidFill>
              </a:rPr>
              <a:t>台日文化差異之處</a:t>
            </a:r>
            <a:endParaRPr lang="zh-TW" altLang="en-US" sz="3200" dirty="0">
              <a:solidFill>
                <a:schemeClr val="bg1"/>
              </a:solidFill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315" y="659246"/>
            <a:ext cx="5220000" cy="52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74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000" dirty="0" smtClean="0">
                <a:solidFill>
                  <a:schemeClr val="accent3">
                    <a:lumMod val="50000"/>
                  </a:schemeClr>
                </a:solidFill>
              </a:rPr>
              <a:t>自動販賣</a:t>
            </a:r>
            <a:r>
              <a:rPr lang="zh-TW" altLang="en-US" sz="4000" dirty="0">
                <a:solidFill>
                  <a:schemeClr val="accent3">
                    <a:lumMod val="50000"/>
                  </a:schemeClr>
                </a:solidFill>
              </a:rPr>
              <a:t>機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96" y="1690688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159834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000" dirty="0" smtClean="0">
                <a:solidFill>
                  <a:schemeClr val="accent3">
                    <a:lumMod val="50000"/>
                  </a:schemeClr>
                </a:solidFill>
              </a:rPr>
              <a:t>交通工具以腳踏車為主</a:t>
            </a:r>
            <a:endParaRPr lang="zh-TW" altLang="en-US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690688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80254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內容版面配置區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120" y="562833"/>
            <a:ext cx="8717757" cy="5811838"/>
          </a:xfrm>
        </p:spPr>
      </p:pic>
      <p:sp>
        <p:nvSpPr>
          <p:cNvPr id="3" name="文字方塊 2"/>
          <p:cNvSpPr txBox="1"/>
          <p:nvPr/>
        </p:nvSpPr>
        <p:spPr>
          <a:xfrm>
            <a:off x="4934461" y="3114809"/>
            <a:ext cx="2323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chemeClr val="bg1"/>
                </a:solidFill>
              </a:rPr>
              <a:t>ありがとう</a:t>
            </a:r>
            <a:endParaRPr lang="zh-TW" alt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48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000" dirty="0" smtClean="0">
                <a:solidFill>
                  <a:schemeClr val="accent3">
                    <a:lumMod val="50000"/>
                  </a:schemeClr>
                </a:solidFill>
              </a:rPr>
              <a:t>過度包裝</a:t>
            </a:r>
            <a:endParaRPr lang="zh-TW" altLang="en-US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17602"/>
            <a:ext cx="4774472" cy="3182981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200" y="2517602"/>
            <a:ext cx="4773600" cy="31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85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4000" dirty="0" smtClean="0">
                <a:solidFill>
                  <a:schemeClr val="accent3">
                    <a:lumMod val="50000"/>
                  </a:schemeClr>
                </a:solidFill>
              </a:rPr>
              <a:t>吃拉麵時發出聲音表示稱讚</a:t>
            </a:r>
            <a:endParaRPr lang="zh-TW" alt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685" y="1825625"/>
            <a:ext cx="5614629" cy="4351338"/>
          </a:xfrm>
        </p:spPr>
      </p:pic>
    </p:spTree>
    <p:extLst>
      <p:ext uri="{BB962C8B-B14F-4D97-AF65-F5344CB8AC3E}">
        <p14:creationId xmlns:p14="http://schemas.microsoft.com/office/powerpoint/2010/main" val="410615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000" dirty="0" smtClean="0">
                <a:solidFill>
                  <a:schemeClr val="accent3">
                    <a:lumMod val="50000"/>
                  </a:schemeClr>
                </a:solidFill>
              </a:rPr>
              <a:t>用餐環境乾淨整潔</a:t>
            </a:r>
            <a:endParaRPr lang="zh-TW" altLang="en-US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763" y="1690688"/>
            <a:ext cx="6508474" cy="4320000"/>
          </a:xfrm>
        </p:spPr>
      </p:pic>
    </p:spTree>
    <p:extLst>
      <p:ext uri="{BB962C8B-B14F-4D97-AF65-F5344CB8AC3E}">
        <p14:creationId xmlns:p14="http://schemas.microsoft.com/office/powerpoint/2010/main" val="3357105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000" dirty="0" smtClean="0">
                <a:solidFill>
                  <a:schemeClr val="accent3">
                    <a:lumMod val="50000"/>
                  </a:schemeClr>
                </a:solidFill>
              </a:rPr>
              <a:t>不</a:t>
            </a:r>
            <a:r>
              <a:rPr lang="zh-TW" altLang="en-US" sz="4000" dirty="0">
                <a:solidFill>
                  <a:schemeClr val="accent3">
                    <a:lumMod val="50000"/>
                  </a:schemeClr>
                </a:solidFill>
              </a:rPr>
              <a:t>忌</a:t>
            </a:r>
            <a:r>
              <a:rPr lang="zh-TW" altLang="en-US" sz="4000" dirty="0" smtClean="0">
                <a:solidFill>
                  <a:schemeClr val="accent3">
                    <a:lumMod val="50000"/>
                  </a:schemeClr>
                </a:solidFill>
              </a:rPr>
              <a:t>冷</a:t>
            </a:r>
            <a:r>
              <a:rPr lang="zh-TW" altLang="en-US" sz="4000" dirty="0">
                <a:solidFill>
                  <a:schemeClr val="accent3">
                    <a:lumMod val="50000"/>
                  </a:schemeClr>
                </a:solidFill>
              </a:rPr>
              <a:t>食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690688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3443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000" dirty="0" smtClean="0">
                <a:solidFill>
                  <a:schemeClr val="accent3">
                    <a:lumMod val="50000"/>
                  </a:schemeClr>
                </a:solidFill>
              </a:rPr>
              <a:t>注重禮儀</a:t>
            </a:r>
            <a:endParaRPr lang="zh-TW" altLang="en-US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079" y="1690688"/>
            <a:ext cx="6415842" cy="4320000"/>
          </a:xfrm>
        </p:spPr>
      </p:pic>
    </p:spTree>
    <p:extLst>
      <p:ext uri="{BB962C8B-B14F-4D97-AF65-F5344CB8AC3E}">
        <p14:creationId xmlns:p14="http://schemas.microsoft.com/office/powerpoint/2010/main" val="287900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000" dirty="0" smtClean="0">
                <a:solidFill>
                  <a:schemeClr val="accent3">
                    <a:lumMod val="50000"/>
                  </a:schemeClr>
                </a:solidFill>
              </a:rPr>
              <a:t>制服莊重整齊劃一</a:t>
            </a:r>
            <a:endParaRPr lang="zh-TW" altLang="en-US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802" y="1690688"/>
            <a:ext cx="6164395" cy="4351338"/>
          </a:xfrm>
        </p:spPr>
      </p:pic>
    </p:spTree>
    <p:extLst>
      <p:ext uri="{BB962C8B-B14F-4D97-AF65-F5344CB8AC3E}">
        <p14:creationId xmlns:p14="http://schemas.microsoft.com/office/powerpoint/2010/main" val="390490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000" dirty="0" smtClean="0">
                <a:solidFill>
                  <a:schemeClr val="accent3">
                    <a:lumMod val="50000"/>
                  </a:schemeClr>
                </a:solidFill>
              </a:rPr>
              <a:t>日衛生紙直丟馬桶</a:t>
            </a:r>
            <a:endParaRPr lang="zh-TW" altLang="en-US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611" y="1690688"/>
            <a:ext cx="6206778" cy="4320000"/>
          </a:xfrm>
        </p:spPr>
      </p:pic>
    </p:spTree>
    <p:extLst>
      <p:ext uri="{BB962C8B-B14F-4D97-AF65-F5344CB8AC3E}">
        <p14:creationId xmlns:p14="http://schemas.microsoft.com/office/powerpoint/2010/main" val="123666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000" dirty="0" smtClean="0">
                <a:solidFill>
                  <a:schemeClr val="accent3">
                    <a:lumMod val="50000"/>
                  </a:schemeClr>
                </a:solidFill>
              </a:rPr>
              <a:t>自助食劵販賣機</a:t>
            </a:r>
            <a:endParaRPr lang="zh-TW" altLang="en-US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879" y="1690688"/>
            <a:ext cx="6496242" cy="4320000"/>
          </a:xfrm>
        </p:spPr>
      </p:pic>
    </p:spTree>
    <p:extLst>
      <p:ext uri="{BB962C8B-B14F-4D97-AF65-F5344CB8AC3E}">
        <p14:creationId xmlns:p14="http://schemas.microsoft.com/office/powerpoint/2010/main" val="326322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45</Words>
  <Application>Microsoft Office PowerPoint</Application>
  <PresentationFormat>自訂</PresentationFormat>
  <Paragraphs>12</Paragraphs>
  <Slides>12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Office 佈景主題</vt:lpstr>
      <vt:lpstr>台日文化差異之處</vt:lpstr>
      <vt:lpstr>過度包裝</vt:lpstr>
      <vt:lpstr>吃拉麵時發出聲音表示稱讚</vt:lpstr>
      <vt:lpstr>用餐環境乾淨整潔</vt:lpstr>
      <vt:lpstr>不忌冷食</vt:lpstr>
      <vt:lpstr>注重禮儀</vt:lpstr>
      <vt:lpstr>制服莊重整齊劃一</vt:lpstr>
      <vt:lpstr>日衛生紙直丟馬桶</vt:lpstr>
      <vt:lpstr>自助食劵販賣機</vt:lpstr>
      <vt:lpstr>自動販賣機</vt:lpstr>
      <vt:lpstr>交通工具以腳踏車為主</vt:lpstr>
      <vt:lpstr>PowerPoint 簡報</vt:lpstr>
    </vt:vector>
  </TitlesOfParts>
  <Company>SYNNEX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台日文化差異之處</dc:title>
  <dc:creator>user</dc:creator>
  <cp:lastModifiedBy>蔡姵芸</cp:lastModifiedBy>
  <cp:revision>11</cp:revision>
  <dcterms:created xsi:type="dcterms:W3CDTF">2017-06-07T04:38:20Z</dcterms:created>
  <dcterms:modified xsi:type="dcterms:W3CDTF">2017-06-20T13:00:36Z</dcterms:modified>
</cp:coreProperties>
</file>