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5" r:id="rId13"/>
    <p:sldId id="269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432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A61CC-6851-432D-A018-4FBCF6DB4776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99AF-F3FE-44D6-904F-62F6A95539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229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A61CC-6851-432D-A018-4FBCF6DB4776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99AF-F3FE-44D6-904F-62F6A95539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7426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A61CC-6851-432D-A018-4FBCF6DB4776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99AF-F3FE-44D6-904F-62F6A95539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321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A61CC-6851-432D-A018-4FBCF6DB4776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99AF-F3FE-44D6-904F-62F6A95539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584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A61CC-6851-432D-A018-4FBCF6DB4776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99AF-F3FE-44D6-904F-62F6A95539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7770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A61CC-6851-432D-A018-4FBCF6DB4776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99AF-F3FE-44D6-904F-62F6A95539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0648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A61CC-6851-432D-A018-4FBCF6DB4776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99AF-F3FE-44D6-904F-62F6A95539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302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A61CC-6851-432D-A018-4FBCF6DB4776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99AF-F3FE-44D6-904F-62F6A95539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870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A61CC-6851-432D-A018-4FBCF6DB4776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99AF-F3FE-44D6-904F-62F6A95539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637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A61CC-6851-432D-A018-4FBCF6DB4776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99AF-F3FE-44D6-904F-62F6A95539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790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A61CC-6851-432D-A018-4FBCF6DB4776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199AF-F3FE-44D6-904F-62F6A95539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36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A61CC-6851-432D-A018-4FBCF6DB4776}" type="datetimeFigureOut">
              <a:rPr lang="zh-TW" altLang="en-US" smtClean="0"/>
              <a:t>2017/12/7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199AF-F3FE-44D6-904F-62F6A95539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63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hyperlink" Target="file:///H:\&#27963;&#21205;&#32068;10501\09&#22283;&#38555;&#25945;&#32946;&#26053;&#34892;\&#29031;&#29255;&#24433;&#29255;\100CASIO\CIMG1240.MOV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&#29031;&#29255;&#24433;&#29255;/100CASIO/CIMG1088.MOV" TargetMode="External"/><Relationship Id="rId2" Type="http://schemas.openxmlformats.org/officeDocument/2006/relationships/hyperlink" Target="../&#29031;&#29255;&#24433;&#29255;/100CASIO/CIMG1095.M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87" y="423334"/>
            <a:ext cx="9092106" cy="6061404"/>
          </a:xfrm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838198" y="28059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chemeClr val="bg1"/>
                </a:solidFill>
              </a:rPr>
              <a:t>學校參訪</a:t>
            </a:r>
            <a:r>
              <a:rPr lang="en-US" altLang="zh-TW" sz="4000" dirty="0" smtClean="0">
                <a:solidFill>
                  <a:schemeClr val="bg1"/>
                </a:solidFill>
              </a:rPr>
              <a:t/>
            </a:r>
            <a:br>
              <a:rPr lang="en-US" altLang="zh-TW" sz="4000" dirty="0" smtClean="0">
                <a:solidFill>
                  <a:schemeClr val="bg1"/>
                </a:solidFill>
              </a:rPr>
            </a:br>
            <a:r>
              <a:rPr lang="zh-TW" altLang="en-US" sz="4000" dirty="0">
                <a:solidFill>
                  <a:schemeClr val="bg1"/>
                </a:solidFill>
              </a:rPr>
              <a:t>松山高校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030" y="202353"/>
            <a:ext cx="5220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4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校園參觀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23" y="-182880"/>
            <a:ext cx="3830725" cy="2876382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138" y="414680"/>
            <a:ext cx="3697086" cy="277603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6"/>
          <a:stretch/>
        </p:blipFill>
        <p:spPr>
          <a:xfrm>
            <a:off x="1445713" y="2504298"/>
            <a:ext cx="3775373" cy="246472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79" y="4351802"/>
            <a:ext cx="4134197" cy="310064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862" y="2504298"/>
            <a:ext cx="3530138" cy="2647604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1086889" y="1802697"/>
            <a:ext cx="349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FF330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hlinkClick r:id="rId7" action="ppaction://hlinkfile"/>
              </a:rPr>
              <a:t>日本學校劍道社團練習影片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761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5" y="409994"/>
            <a:ext cx="5170360" cy="2909454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67" y="3674225"/>
            <a:ext cx="4951237" cy="278614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904" y="235427"/>
            <a:ext cx="4161089" cy="234151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820" y="3072936"/>
            <a:ext cx="4197233" cy="31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4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總結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這次的學校交流，時間長度大約是</a:t>
            </a:r>
            <a:r>
              <a:rPr lang="en-US" altLang="zh-TW" dirty="0"/>
              <a:t>6</a:t>
            </a:r>
            <a:r>
              <a:rPr lang="zh-TW" altLang="en-US" dirty="0"/>
              <a:t>個小時到</a:t>
            </a:r>
            <a:r>
              <a:rPr lang="en-US" altLang="zh-TW" dirty="0"/>
              <a:t>7</a:t>
            </a:r>
            <a:r>
              <a:rPr lang="zh-TW" altLang="en-US" dirty="0"/>
              <a:t>個小時左右，很可惜這次沒有參與到他們的上課，看看他們的上課內容大概是與台灣有哪一些的不同。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而他們與台灣最大的不同，大概就是他們</a:t>
            </a:r>
            <a:r>
              <a:rPr lang="en-US" altLang="zh-TW" dirty="0"/>
              <a:t>3:50</a:t>
            </a:r>
            <a:r>
              <a:rPr lang="zh-TW" altLang="en-US" dirty="0"/>
              <a:t>放學了吧。他們給學生的自由度很大，尤其是在社團的方面上，他們的社團有很多種，但是基本上沒有像我們學校那麼的多樣化。他們比較多的是，管樂社那種偏文藝社團的，要不就是運動系列的，什麼棒球社、排球、籃球等等，但是他們的運動性質社團就會有很多種，就像剛開始提到的。不過，像我們學校的</a:t>
            </a:r>
            <a:r>
              <a:rPr lang="en-US" altLang="zh-TW" dirty="0"/>
              <a:t>New</a:t>
            </a:r>
            <a:r>
              <a:rPr lang="zh-TW" altLang="en-US" dirty="0"/>
              <a:t> </a:t>
            </a:r>
            <a:r>
              <a:rPr lang="en-US" altLang="zh-TW" dirty="0"/>
              <a:t>Age</a:t>
            </a:r>
            <a:r>
              <a:rPr lang="zh-TW" altLang="en-US" dirty="0"/>
              <a:t>社、地板社，就沒有了。</a:t>
            </a:r>
          </a:p>
        </p:txBody>
      </p:sp>
    </p:spTree>
    <p:extLst>
      <p:ext uri="{BB962C8B-B14F-4D97-AF65-F5344CB8AC3E}">
        <p14:creationId xmlns:p14="http://schemas.microsoft.com/office/powerpoint/2010/main" val="902796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而學生素質，看起來都是還不錯的，不過僅限剛剛不熟的時候，後來大家有比較熟的時候，有再那邊 </a:t>
            </a:r>
            <a:r>
              <a:rPr lang="en-US" altLang="zh-TW" dirty="0"/>
              <a:t>Fu..</a:t>
            </a:r>
            <a:r>
              <a:rPr lang="zh-TW" altLang="en-US" dirty="0"/>
              <a:t>來 </a:t>
            </a:r>
            <a:r>
              <a:rPr lang="en-US" altLang="zh-TW" dirty="0"/>
              <a:t>Fu..</a:t>
            </a:r>
            <a:r>
              <a:rPr lang="zh-TW" altLang="en-US" dirty="0"/>
              <a:t> 去的，畢竟雙方語言基本上都沒有很通，可能對於學生最快的溝通，可能就是</a:t>
            </a:r>
            <a:r>
              <a:rPr lang="en-US" altLang="zh-TW" dirty="0"/>
              <a:t>FU..</a:t>
            </a:r>
            <a:r>
              <a:rPr lang="zh-TW" altLang="en-US" dirty="0"/>
              <a:t>來</a:t>
            </a:r>
            <a:r>
              <a:rPr lang="en-US" altLang="zh-TW" dirty="0"/>
              <a:t>FU..</a:t>
            </a:r>
            <a:r>
              <a:rPr lang="zh-TW" altLang="en-US" dirty="0"/>
              <a:t>去的。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就校園來說、說時在的，可能比我們學校，還要再多一個校本部的大小吧，特色就是呢，有棒球場、網球場、弓箭場、兩棟室內體育館，對於台灣的高中學校，不知道是人口稠密度的問題，校區可以一個蓋比一個小啊。</a:t>
            </a:r>
          </a:p>
        </p:txBody>
      </p:sp>
    </p:spTree>
    <p:extLst>
      <p:ext uri="{BB962C8B-B14F-4D97-AF65-F5344CB8AC3E}">
        <p14:creationId xmlns:p14="http://schemas.microsoft.com/office/powerpoint/2010/main" val="2737870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前言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這次只有去一間</a:t>
            </a:r>
            <a:r>
              <a:rPr lang="zh-TW" altLang="en-US" dirty="0" smtClean="0"/>
              <a:t>學校。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教育旅行顧名就是具有</a:t>
            </a:r>
            <a:r>
              <a:rPr lang="zh-TW" altLang="en-US" dirty="0">
                <a:solidFill>
                  <a:srgbClr val="FF0000"/>
                </a:solidFill>
              </a:rPr>
              <a:t>教育性質的旅行</a:t>
            </a:r>
            <a:r>
              <a:rPr lang="zh-TW" altLang="en-US" dirty="0"/>
              <a:t>，通常會與對方學校交流。算是對等性的，國中對國中；高中對高中。而這種與對方年齡相仿的學生交流，算是很吸引，很值得去參觀的。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這次迎接我們的是建築科三年級的學生，男女比大約</a:t>
            </a:r>
            <a:r>
              <a:rPr lang="en-US" altLang="zh-TW" dirty="0"/>
              <a:t>50:50</a:t>
            </a:r>
            <a:r>
              <a:rPr lang="zh-TW" altLang="en-US" dirty="0"/>
              <a:t>，而他們學校算是鄉下學校，因此地方名情很有鄉下味。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在於學術上，沒有很多的交流，因為時間的問題，因此沒辦法做更多的交流，有與學生交流大概就是在某些時間點，到時候會再一一介紹囉！</a:t>
            </a:r>
          </a:p>
        </p:txBody>
      </p:sp>
    </p:spTree>
    <p:extLst>
      <p:ext uri="{BB962C8B-B14F-4D97-AF65-F5344CB8AC3E}">
        <p14:creationId xmlns:p14="http://schemas.microsoft.com/office/powerpoint/2010/main" val="1739809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學校參訪行程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6389" y="144323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到校→代表致詞→午餐→生徒交流→學校介紹→抹茶體驗→體育體驗→校園巡禮</a:t>
            </a:r>
            <a:r>
              <a:rPr lang="en-US" altLang="zh-TW" dirty="0"/>
              <a:t>(</a:t>
            </a:r>
            <a:r>
              <a:rPr lang="zh-TW" altLang="en-US" dirty="0"/>
              <a:t>社團介紹</a:t>
            </a:r>
            <a:r>
              <a:rPr lang="en-US" altLang="zh-TW" dirty="0"/>
              <a:t>)</a:t>
            </a:r>
            <a:r>
              <a:rPr lang="zh-TW" altLang="en-US" dirty="0"/>
              <a:t>→最後交流→離開學校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31" r="-1315"/>
          <a:stretch/>
        </p:blipFill>
        <p:spPr>
          <a:xfrm>
            <a:off x="3760123" y="2443942"/>
            <a:ext cx="7695433" cy="41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46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對方學校介紹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學校名稱：愛媛縣立松山工業高等學校</a:t>
            </a:r>
            <a:r>
              <a:rPr lang="en-US" altLang="zh-TW" dirty="0"/>
              <a:t>(MATSUYAMA Technical High School)</a:t>
            </a:r>
          </a:p>
          <a:p>
            <a:pPr marL="0" indent="0">
              <a:buNone/>
            </a:pPr>
            <a:r>
              <a:rPr lang="zh-TW" altLang="en-US" dirty="0"/>
              <a:t>設有科系：機械科、電機科、電氣科、情報電子科、工業化學科、建築科、土木科、纖維科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設有社團：運動部</a:t>
            </a:r>
            <a:r>
              <a:rPr lang="en-US" altLang="zh-TW" dirty="0"/>
              <a:t>(</a:t>
            </a:r>
            <a:r>
              <a:rPr lang="zh-TW" altLang="en-US" dirty="0"/>
              <a:t>陸上、水泳、籃、網、躲避、足、排、美式足、壘、棒、桌、羽、劍道、弓道、空手道等</a:t>
            </a:r>
            <a:r>
              <a:rPr lang="en-US" altLang="zh-TW" dirty="0"/>
              <a:t>…)</a:t>
            </a:r>
            <a:r>
              <a:rPr lang="zh-TW" altLang="en-US" dirty="0"/>
              <a:t>、文化部、生產部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畢業後，大約有</a:t>
            </a:r>
            <a:r>
              <a:rPr lang="en-US" altLang="zh-TW" dirty="0"/>
              <a:t>6</a:t>
            </a:r>
            <a:r>
              <a:rPr lang="zh-TW" altLang="en-US" dirty="0"/>
              <a:t>成的學生選擇就業，</a:t>
            </a:r>
            <a:r>
              <a:rPr lang="en-US" altLang="zh-TW" dirty="0"/>
              <a:t>4</a:t>
            </a:r>
            <a:r>
              <a:rPr lang="zh-TW" altLang="en-US" dirty="0"/>
              <a:t>成則繼續進學。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這次接待由他們三年級的建築科整班接待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49441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雙方學校校長致詞及介紹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432" y="154656"/>
            <a:ext cx="4566459" cy="3426776"/>
          </a:xfrm>
        </p:spPr>
      </p:pic>
      <p:sp>
        <p:nvSpPr>
          <p:cNvPr id="3" name="文字方塊 2"/>
          <p:cNvSpPr txBox="1"/>
          <p:nvPr/>
        </p:nvSpPr>
        <p:spPr>
          <a:xfrm>
            <a:off x="798021" y="1778924"/>
            <a:ext cx="386541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雙方校長以本國語言</a:t>
            </a:r>
            <a:r>
              <a:rPr lang="zh-TW" altLang="en-US" sz="2400" b="1" dirty="0" smtClean="0">
                <a:solidFill>
                  <a:schemeClr val="accent5">
                    <a:lumMod val="75000"/>
                  </a:schemeClr>
                </a:solidFill>
              </a:rPr>
              <a:t>致詞並互相贈送禮品</a:t>
            </a:r>
            <a:endParaRPr lang="en-US" altLang="zh-TW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TW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日本學校</a:t>
            </a:r>
            <a:r>
              <a:rPr lang="zh-TW" altLang="en-US" sz="2400" b="1" dirty="0" smtClean="0">
                <a:solidFill>
                  <a:schemeClr val="accent5">
                    <a:lumMod val="75000"/>
                  </a:schemeClr>
                </a:solidFill>
              </a:rPr>
              <a:t>代表</a:t>
            </a:r>
            <a:endParaRPr lang="en-US" altLang="zh-TW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TW" altLang="en-US" sz="2400" b="1" dirty="0"/>
              <a:t> </a:t>
            </a:r>
            <a:r>
              <a:rPr lang="zh-TW" altLang="en-US" sz="2400" b="1" dirty="0" smtClean="0"/>
              <a:t>    以英文致詞</a:t>
            </a:r>
            <a:endParaRPr lang="en-US" altLang="zh-TW" sz="2400" b="1" dirty="0" smtClean="0"/>
          </a:p>
          <a:p>
            <a:r>
              <a:rPr lang="zh-TW" altLang="en-US" sz="2400" b="1" dirty="0"/>
              <a:t> </a:t>
            </a:r>
            <a:r>
              <a:rPr lang="zh-TW" altLang="en-US" sz="2400" b="1" dirty="0" smtClean="0"/>
              <a:t>    以影片介紹學校</a:t>
            </a:r>
            <a:endParaRPr lang="en-US" altLang="zh-TW" sz="2400" b="1" dirty="0"/>
          </a:p>
          <a:p>
            <a:endParaRPr lang="en-US" altLang="zh-TW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新竹</a:t>
            </a:r>
            <a:r>
              <a:rPr lang="zh-TW" altLang="en-US" sz="2400" b="1" dirty="0" smtClean="0">
                <a:solidFill>
                  <a:schemeClr val="accent5">
                    <a:lumMod val="75000"/>
                  </a:schemeClr>
                </a:solidFill>
              </a:rPr>
              <a:t>高工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</a:rPr>
              <a:t>代表</a:t>
            </a:r>
            <a:endParaRPr lang="en-US" altLang="zh-TW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TW" altLang="en-US" sz="2400" b="1" dirty="0"/>
              <a:t> </a:t>
            </a:r>
            <a:r>
              <a:rPr lang="zh-TW" altLang="en-US" sz="2400" b="1" dirty="0" smtClean="0"/>
              <a:t>    以日文致詞</a:t>
            </a:r>
            <a:endParaRPr lang="en-US" altLang="zh-TW" sz="2400" b="1" dirty="0" smtClean="0"/>
          </a:p>
          <a:p>
            <a:r>
              <a:rPr lang="zh-TW" altLang="en-US" sz="2400" b="1" dirty="0"/>
              <a:t> </a:t>
            </a:r>
            <a:r>
              <a:rPr lang="zh-TW" altLang="en-US" sz="2400" b="1" dirty="0" smtClean="0"/>
              <a:t>    自製</a:t>
            </a:r>
            <a:r>
              <a:rPr lang="en-US" altLang="zh-TW" sz="2400" b="1" dirty="0" err="1" smtClean="0"/>
              <a:t>ppt</a:t>
            </a:r>
            <a:r>
              <a:rPr lang="zh-TW" altLang="en-US" sz="2400" b="1" dirty="0" smtClean="0"/>
              <a:t>介紹學校</a:t>
            </a:r>
            <a:endParaRPr lang="en-US" altLang="zh-TW" sz="2400" b="1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638" y="3235081"/>
            <a:ext cx="4076870" cy="305765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1" b="17526"/>
          <a:stretch/>
        </p:blipFill>
        <p:spPr>
          <a:xfrm>
            <a:off x="7827816" y="3383281"/>
            <a:ext cx="4303223" cy="3366007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292734" y="2668385"/>
            <a:ext cx="233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330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致詞</a:t>
            </a:r>
            <a:r>
              <a:rPr lang="zh-TW" altLang="en-US" dirty="0">
                <a:solidFill>
                  <a:srgbClr val="FF330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代表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838305" y="6310344"/>
            <a:ext cx="233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330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學校介紹</a:t>
            </a:r>
            <a:r>
              <a:rPr lang="zh-TW" altLang="en-US" dirty="0" smtClean="0">
                <a:solidFill>
                  <a:srgbClr val="FF330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rPr>
              <a:t>、小活動</a:t>
            </a:r>
            <a:endParaRPr lang="zh-TW" altLang="en-US" dirty="0">
              <a:solidFill>
                <a:srgbClr val="FF3300"/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40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唱歌 </a:t>
            </a:r>
            <a:r>
              <a:rPr lang="en-US" altLang="zh-TW" dirty="0" err="1"/>
              <a:t>na</a:t>
            </a:r>
            <a:r>
              <a:rPr lang="en-US" altLang="zh-TW" dirty="0"/>
              <a:t> da so </a:t>
            </a:r>
            <a:r>
              <a:rPr lang="en-US" altLang="zh-TW" dirty="0" err="1"/>
              <a:t>so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hlinkClick r:id="rId2" action="ppaction://hlinkfile"/>
              </a:rPr>
              <a:t>日本學校</a:t>
            </a:r>
            <a:r>
              <a:rPr lang="zh-TW" altLang="en-US" dirty="0" smtClean="0">
                <a:hlinkClick r:id="rId2" action="ppaction://hlinkfile"/>
              </a:rPr>
              <a:t>表演</a:t>
            </a:r>
            <a:endParaRPr lang="en-US" altLang="zh-TW" dirty="0" smtClean="0"/>
          </a:p>
          <a:p>
            <a:r>
              <a:rPr lang="zh-TW" altLang="en-US" dirty="0" smtClean="0">
                <a:hlinkClick r:id="rId3" action="ppaction://hlinkfile"/>
              </a:rPr>
              <a:t>我們的演出</a:t>
            </a:r>
            <a:r>
              <a:rPr lang="en-US" altLang="zh-TW" dirty="0" smtClean="0">
                <a:sym typeface="Wingdings" panose="05000000000000000000" pitchFamily="2" charset="2"/>
                <a:hlinkClick r:id="rId3" action="ppaction://hlinkfile"/>
              </a:rPr>
              <a:t></a:t>
            </a:r>
            <a:endParaRPr lang="en-US" altLang="zh-TW" dirty="0" smtClean="0">
              <a:sym typeface="Wingdings" panose="05000000000000000000" pitchFamily="2" charset="2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14" y="1510837"/>
            <a:ext cx="6580909" cy="493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0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4949" y="165620"/>
            <a:ext cx="10515600" cy="1325563"/>
          </a:xfrm>
        </p:spPr>
        <p:txBody>
          <a:bodyPr/>
          <a:lstStyle/>
          <a:p>
            <a:r>
              <a:rPr lang="zh-TW" altLang="en-US" dirty="0"/>
              <a:t>ㄘ飯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081" y="3573003"/>
            <a:ext cx="3979519" cy="298463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00" y="3345740"/>
            <a:ext cx="4344044" cy="325803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091" y="58963"/>
            <a:ext cx="4380807" cy="328560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936" y="1320255"/>
            <a:ext cx="3003664" cy="2252748"/>
          </a:xfrm>
          <a:prstGeom prst="rect">
            <a:avLst/>
          </a:prstGeom>
        </p:spPr>
      </p:pic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6979" y="966154"/>
            <a:ext cx="2694956" cy="3591249"/>
          </a:xfrm>
        </p:spPr>
      </p:pic>
      <p:sp>
        <p:nvSpPr>
          <p:cNvPr id="8" name="文字方塊 7"/>
          <p:cNvSpPr txBox="1"/>
          <p:nvPr/>
        </p:nvSpPr>
        <p:spPr>
          <a:xfrm>
            <a:off x="1047404" y="4161104"/>
            <a:ext cx="233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FF330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defRPr>
            </a:lvl1pPr>
          </a:lstStyle>
          <a:p>
            <a:r>
              <a:rPr lang="zh-TW" altLang="en-US" dirty="0"/>
              <a:t>豐盛的午餐便當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614204" y="5273140"/>
            <a:ext cx="2335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FF330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defRPr>
            </a:lvl1pPr>
          </a:lstStyle>
          <a:p>
            <a:r>
              <a:rPr lang="zh-TW" altLang="en-US" dirty="0"/>
              <a:t>與日本學校建築系同學一起用餐並交流、交換禮物</a:t>
            </a:r>
          </a:p>
        </p:txBody>
      </p:sp>
    </p:spTree>
    <p:extLst>
      <p:ext uri="{BB962C8B-B14F-4D97-AF65-F5344CB8AC3E}">
        <p14:creationId xmlns:p14="http://schemas.microsoft.com/office/powerpoint/2010/main" val="20844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3757" y="248747"/>
            <a:ext cx="10515600" cy="1325563"/>
          </a:xfrm>
        </p:spPr>
        <p:txBody>
          <a:bodyPr/>
          <a:lstStyle/>
          <a:p>
            <a:r>
              <a:rPr lang="zh-TW" altLang="en-US" dirty="0"/>
              <a:t>抹茶體驗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256" y="-45860"/>
            <a:ext cx="4166680" cy="3126773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325" y="3037254"/>
            <a:ext cx="2625995" cy="197060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49" y="5007860"/>
            <a:ext cx="2895971" cy="217197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38" y="1498647"/>
            <a:ext cx="4102947" cy="307721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4" r="9344"/>
          <a:stretch/>
        </p:blipFill>
        <p:spPr>
          <a:xfrm>
            <a:off x="9293628" y="1"/>
            <a:ext cx="2693323" cy="203825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25" y="3815543"/>
            <a:ext cx="3719800" cy="27898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320" y="1660791"/>
            <a:ext cx="2699631" cy="202472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936" y="3404682"/>
            <a:ext cx="2693323" cy="201999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997" y="5088745"/>
            <a:ext cx="2680275" cy="2010207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1562793" y="5909182"/>
            <a:ext cx="233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FF330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defRPr>
            </a:lvl1pPr>
          </a:lstStyle>
          <a:p>
            <a:r>
              <a:rPr lang="zh-TW" altLang="en-US" dirty="0"/>
              <a:t>規定教學中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92233" y="4575858"/>
            <a:ext cx="233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FF330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defRPr>
            </a:lvl1pPr>
          </a:lstStyle>
          <a:p>
            <a:r>
              <a:rPr lang="zh-TW" altLang="en-US" dirty="0"/>
              <a:t>送上和菓子</a:t>
            </a:r>
          </a:p>
        </p:txBody>
      </p:sp>
    </p:spTree>
    <p:extLst>
      <p:ext uri="{BB962C8B-B14F-4D97-AF65-F5344CB8AC3E}">
        <p14:creationId xmlns:p14="http://schemas.microsoft.com/office/powerpoint/2010/main" val="281191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9764" y="199250"/>
            <a:ext cx="10515600" cy="1325563"/>
          </a:xfrm>
        </p:spPr>
        <p:txBody>
          <a:bodyPr/>
          <a:lstStyle/>
          <a:p>
            <a:r>
              <a:rPr lang="zh-TW" altLang="en-US" dirty="0"/>
              <a:t>體育交流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008" y="2926080"/>
            <a:ext cx="4865716" cy="3649287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072" y="207638"/>
            <a:ext cx="3520713" cy="264053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27" y="3194078"/>
            <a:ext cx="3520713" cy="264053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28080" y="1524813"/>
            <a:ext cx="6558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800" dirty="0" smtClean="0"/>
              <a:t>排球與籃球友誼賽</a:t>
            </a:r>
            <a:endParaRPr lang="en-US" altLang="zh-TW" sz="28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800" dirty="0"/>
              <a:t>體育館需要換上乾淨的</a:t>
            </a:r>
            <a:r>
              <a:rPr lang="zh-TW" altLang="en-US" sz="2800" dirty="0" smtClean="0"/>
              <a:t>室內運動鞋</a:t>
            </a:r>
            <a:endParaRPr lang="en-US" altLang="zh-TW" sz="2800" dirty="0" smtClean="0"/>
          </a:p>
          <a:p>
            <a:r>
              <a:rPr lang="zh-TW" altLang="en-US" sz="2800" dirty="0"/>
              <a:t> </a:t>
            </a:r>
            <a:r>
              <a:rPr lang="zh-TW" altLang="en-US" sz="2800" dirty="0" smtClean="0"/>
              <a:t>   →我們沒有攜帶，在門外把鞋底擦乾</a:t>
            </a:r>
            <a:endParaRPr lang="zh-TW" altLang="en-US" sz="2800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5" t="30200" r="12916" b="2768"/>
          <a:stretch/>
        </p:blipFill>
        <p:spPr>
          <a:xfrm>
            <a:off x="411207" y="4316608"/>
            <a:ext cx="3017520" cy="2283698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3428727" y="6196556"/>
            <a:ext cx="233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FF330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defRPr>
            </a:lvl1pPr>
          </a:lstStyle>
          <a:p>
            <a:r>
              <a:rPr lang="zh-TW" altLang="en-US" dirty="0"/>
              <a:t>練習</a:t>
            </a:r>
            <a:r>
              <a:rPr lang="zh-TW" altLang="en-US" dirty="0" smtClean="0"/>
              <a:t>中，我們的排球隊代表</a:t>
            </a:r>
            <a:r>
              <a:rPr lang="en-US" altLang="zh-TW" dirty="0" smtClean="0"/>
              <a:t>!!!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0206370" y="2540476"/>
            <a:ext cx="233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>
                <a:solidFill>
                  <a:srgbClr val="FF3300"/>
                </a:solidFill>
                <a:latin typeface="華康POP1體W5" panose="040B0509000000000000" pitchFamily="81" charset="-120"/>
                <a:ea typeface="華康POP1體W5" panose="040B0509000000000000" pitchFamily="81" charset="-120"/>
              </a:defRPr>
            </a:lvl1pPr>
          </a:lstStyle>
          <a:p>
            <a:r>
              <a:rPr lang="zh-TW" altLang="en-US" dirty="0" smtClean="0"/>
              <a:t>正式比賽摟</a:t>
            </a:r>
            <a:r>
              <a:rPr lang="en-US" altLang="zh-TW" dirty="0" smtClean="0"/>
              <a:t>!!!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791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300</Words>
  <Application>Microsoft Office PowerPoint</Application>
  <PresentationFormat>自訂</PresentationFormat>
  <Paragraphs>48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學校參訪 松山高校</vt:lpstr>
      <vt:lpstr>前言</vt:lpstr>
      <vt:lpstr>學校參訪行程</vt:lpstr>
      <vt:lpstr>對方學校介紹</vt:lpstr>
      <vt:lpstr>雙方學校校長致詞及介紹</vt:lpstr>
      <vt:lpstr>唱歌 na da so so</vt:lpstr>
      <vt:lpstr>ㄘ飯</vt:lpstr>
      <vt:lpstr>抹茶體驗</vt:lpstr>
      <vt:lpstr>體育交流</vt:lpstr>
      <vt:lpstr>校園參觀</vt:lpstr>
      <vt:lpstr>PowerPoint 簡報</vt:lpstr>
      <vt:lpstr>總結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日本國際教育旅行 學校參訪篇</dc:title>
  <dc:creator>user</dc:creator>
  <cp:lastModifiedBy>蔡姵芸</cp:lastModifiedBy>
  <cp:revision>17</cp:revision>
  <dcterms:created xsi:type="dcterms:W3CDTF">2017-06-12T15:57:42Z</dcterms:created>
  <dcterms:modified xsi:type="dcterms:W3CDTF">2017-12-07T11:44:37Z</dcterms:modified>
</cp:coreProperties>
</file>