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97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95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4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02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3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5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4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12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98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63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30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F9F8-E89C-4B37-880D-87B21AB2C746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46B0-608F-475C-AB97-29B422776A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8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87" y="423334"/>
            <a:ext cx="9092106" cy="6061404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8198" y="28059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國際教育</a:t>
            </a:r>
            <a:r>
              <a:rPr lang="zh-TW" altLang="en-US" sz="4000" dirty="0" smtClean="0">
                <a:solidFill>
                  <a:schemeClr val="bg1"/>
                </a:solidFill>
              </a:rPr>
              <a:t>旅行</a:t>
            </a:r>
            <a:r>
              <a:rPr lang="en-US" altLang="zh-TW" sz="4000" dirty="0" smtClean="0">
                <a:solidFill>
                  <a:schemeClr val="bg1"/>
                </a:solidFill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</a:rPr>
            </a:br>
            <a:r>
              <a:rPr lang="zh-TW" altLang="en-US" sz="4000" dirty="0">
                <a:solidFill>
                  <a:schemeClr val="bg1"/>
                </a:solidFill>
              </a:rPr>
              <a:t>經驗</a:t>
            </a:r>
            <a:r>
              <a:rPr lang="zh-TW" altLang="en-US" sz="4000" dirty="0" smtClean="0">
                <a:solidFill>
                  <a:schemeClr val="bg1"/>
                </a:solidFill>
              </a:rPr>
              <a:t>分享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75" y="218980"/>
            <a:ext cx="522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姬路城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世界遺產、日本三大古城之一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5362303" cy="152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它建立於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1333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年，他以他的白色外牆出名，他又稱為白鷺城，而且他是保留度最高的古城，除了他的保養外，可能都是從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1333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年保留下來的。他在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2015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年翻修完成，重新對外展覽。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74" y="1690688"/>
            <a:ext cx="2683064" cy="47698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2" y="1690688"/>
            <a:ext cx="2683064" cy="47698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583706"/>
            <a:ext cx="5114441" cy="28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大阪城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極重要的定位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466806" cy="1422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大阪成建立於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1583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年，但因美軍在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1948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年接管了大阪成但因用火不慎燒掉了，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1950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年開始重修。因此保流的程度不像姬路城的古色古香，反而是裝修完善的現代科技，還頗讓我失望的。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43" y="365125"/>
            <a:ext cx="3165333" cy="56258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3110"/>
            <a:ext cx="5150564" cy="28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Grand Front Osaka-Original product</a:t>
            </a:r>
            <a:endParaRPr lang="zh-TW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6154783" cy="334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Grand Front Osaka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就位於大阪的都市區，這是一個原創品牌的原地，鄰近於大阪車站，出站後就是一個大型的廣場。</a:t>
            </a:r>
            <a:endParaRPr lang="en-US" altLang="zh-TW" sz="2000" dirty="0"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這些都市規劃都是台灣望塵莫及的。他們的車站的出口，以及他們的規劃，井然有序，但我真的不是一個對日本的自卑感，而是感覺台灣的進步，與其他國家相比，還真的是差很多，台灣需要再花多少年，才能跟日本一樣，對於群體的認同性，對於國家的認同性，對於高二上次段考說的素質，還會再差多少年，才能向日本一樣的進步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37" y="4667644"/>
            <a:ext cx="7468892" cy="17956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13" y="1825624"/>
            <a:ext cx="3323687" cy="24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2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1832" y="1475412"/>
            <a:ext cx="5908502" cy="435133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景點篇</a:t>
            </a:r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HOMESTAY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農村體驗篇</a:t>
            </a:r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學校交流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體驗學習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台日文化差異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與一般</a:t>
            </a:r>
            <a:r>
              <a:rPr lang="zh-TW" altLang="en-US" sz="40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</a:t>
            </a:r>
            <a:r>
              <a:rPr lang="zh-TW" altLang="en-US" sz="40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之差異篇</a:t>
            </a:r>
            <a:endParaRPr lang="zh-TW" altLang="en-US" sz="4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647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87" y="423334"/>
            <a:ext cx="9092106" cy="6061404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8198" y="28059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</a:rPr>
              <a:t>景點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51" y="297181"/>
            <a:ext cx="522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行程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第二天：</a:t>
            </a:r>
            <a:r>
              <a:rPr lang="zh-TW" altLang="en-US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嚴島神社</a:t>
            </a: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→</a:t>
            </a:r>
            <a:r>
              <a:rPr lang="zh-TW" altLang="en-US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原爆紀念公園</a:t>
            </a: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→</a:t>
            </a:r>
            <a:r>
              <a:rPr lang="en-US" altLang="zh-TW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HOMESTAY</a:t>
            </a:r>
          </a:p>
          <a:p>
            <a:pPr marL="0" indent="0">
              <a:buNone/>
            </a:pP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第三天：毛巾博物館→學校參觀→</a:t>
            </a:r>
            <a:r>
              <a:rPr lang="zh-TW" altLang="en-US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道後溫泉</a:t>
            </a:r>
            <a:endParaRPr lang="en-US" altLang="zh-TW" dirty="0">
              <a:solidFill>
                <a:srgbClr val="FF0000"/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第四天：</a:t>
            </a:r>
            <a:r>
              <a:rPr lang="zh-TW" altLang="en-US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地中美術館</a:t>
            </a: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→安藤忠雄美術館</a:t>
            </a:r>
            <a:r>
              <a:rPr lang="en-US" altLang="zh-TW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-</a:t>
            </a: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住家計畫</a:t>
            </a:r>
            <a:endParaRPr lang="en-US" altLang="zh-TW" dirty="0"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第五天：</a:t>
            </a:r>
            <a:r>
              <a:rPr lang="zh-TW" altLang="en-US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金刀比羅宮</a:t>
            </a: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→栗林公園→倉敷美觀地區</a:t>
            </a:r>
            <a:endParaRPr lang="en-US" altLang="zh-TW" dirty="0"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第六天：</a:t>
            </a:r>
            <a:r>
              <a:rPr lang="zh-TW" altLang="en-US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姬路城</a:t>
            </a: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→大阪今昔生活館→道頓掘、心齋橋</a:t>
            </a:r>
            <a:endParaRPr lang="en-US" altLang="zh-TW" dirty="0"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第七天：大阪市環境局舞洲工廠→大阪文字燒體驗→</a:t>
            </a:r>
            <a:r>
              <a:rPr lang="zh-TW" altLang="en-US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大阪城</a:t>
            </a:r>
            <a:r>
              <a:rPr lang="zh-TW" altLang="en-US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→</a:t>
            </a:r>
            <a:r>
              <a:rPr lang="en-US" altLang="zh-TW" dirty="0">
                <a:solidFill>
                  <a:srgbClr val="FF0000"/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Grand Front Osaka</a:t>
            </a:r>
          </a:p>
        </p:txBody>
      </p:sp>
    </p:spTree>
    <p:extLst>
      <p:ext uri="{BB962C8B-B14F-4D97-AF65-F5344CB8AC3E}">
        <p14:creationId xmlns:p14="http://schemas.microsoft.com/office/powerpoint/2010/main" val="287942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嚴島神社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水上鳥居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344886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神社建立於公元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593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年，已有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1400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多年的歷史。他前方的鳥居譽為日本三景之一，被日本政府列為國寶。因為潮汐的變化，有時為可以走過去的陸地，有時為浮在水上的鳥居。我們去到的當天，剛好是漲潮的時候，頗為幸運的。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2" y="3948913"/>
            <a:ext cx="4776922" cy="26870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14" y="1035522"/>
            <a:ext cx="3150230" cy="56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4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原爆紀念公園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被炸一半的建築物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6424749" cy="1923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想必大家對於二次大戰很熟悉了吧。當初美國為了測試原子彈的威力，而在敵方的陣營投下了兩顆原子彈，其中一顆就是投在廣島這裡。但大家會想說，為何不投在東京等的大城市，因為當初美軍與其他國家認為，投在人口眾多處，會造成很大的傷害，因此將原子彈投在廣島及長崎。但，你不覺得這個邏輯還蠻奇怪的嗎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90" y="1690688"/>
            <a:ext cx="2730137" cy="48280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90" y="3614057"/>
            <a:ext cx="1642518" cy="29046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11" y="3614057"/>
            <a:ext cx="1642518" cy="29046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11" y="3614057"/>
            <a:ext cx="1642518" cy="29046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2" y="3614057"/>
            <a:ext cx="1642518" cy="29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道後溫泉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不開玩笑 坦誠相見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683034" cy="1283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他是日本三古湯之一。他也是著名電影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『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神隱少女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』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的取材地點。而在車站附近、有一個機關大鐘，也是另外一個著名的地標。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70" y="1690688"/>
            <a:ext cx="2697928" cy="47710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34" y="1694688"/>
            <a:ext cx="2695666" cy="47670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9" y="3730549"/>
            <a:ext cx="4819785" cy="27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8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5763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地中美術館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淋漓盡致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318760" cy="2084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說真的，這個景點真的是非常得可惜，雖然我是第一批進去的，但我仍覺得時間是非常的不充裕。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	</a:t>
            </a:r>
          </a:p>
          <a:p>
            <a:pPr marL="0" indent="0">
              <a:buNone/>
            </a:pP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	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這裡面有非常多的錯視，光影的運用等等，以及建築物的工法，更何況是蓋在與地平面一樣的高度，又要運用到清水模的技術，這真的是得來不易，我真是大開眼界。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3910149"/>
            <a:ext cx="4666488" cy="26387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28" y="1027906"/>
            <a:ext cx="4718047" cy="26679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27" y="3910148"/>
            <a:ext cx="4718047" cy="26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7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金刀比羅宮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你的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1368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自己爬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6807926" cy="2685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1368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階階梯。聽起來很好爬，聽說海拔高度大概是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400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多公尺呢！</a:t>
            </a:r>
            <a:endParaRPr lang="en-US" altLang="zh-TW" sz="2000" dirty="0"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除了金刀比羅宮是一個亮點外，另外一個就是他們的參拜犬。據說在</a:t>
            </a:r>
            <a:r>
              <a:rPr lang="en-US" altLang="zh-TW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2.300</a:t>
            </a:r>
            <a:r>
              <a:rPr lang="zh-TW" altLang="en-US" sz="2000" dirty="0">
                <a:latin typeface="Adobe 明體 Std L" panose="02020300000000000000" pitchFamily="18" charset="-120"/>
                <a:ea typeface="Adobe 明體 Std L" panose="02020300000000000000" pitchFamily="18" charset="-120"/>
              </a:rPr>
              <a:t>年前，因為上了年紀但卻想參拜，把自已掛著心願牌的小狗委託要前往關西的人帶去，到關西後再尋找要去四國的人帶去，一站一站的轉，終於到達目的地，小狗就是主人的分身，回程也是以相同方式回來。因此這就是參拜犬的由來。</a:t>
            </a:r>
            <a:endParaRPr lang="en-US" altLang="zh-TW" dirty="0"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89" y="1825624"/>
            <a:ext cx="4255828" cy="23944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5975"/>
            <a:ext cx="2640534" cy="19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8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787</Words>
  <Application>Microsoft Office PowerPoint</Application>
  <PresentationFormat>自訂</PresentationFormat>
  <Paragraphs>34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國際教育旅行 經驗分享</vt:lpstr>
      <vt:lpstr>PowerPoint 簡報</vt:lpstr>
      <vt:lpstr>景點</vt:lpstr>
      <vt:lpstr>行程</vt:lpstr>
      <vt:lpstr>嚴島神社-水上鳥居</vt:lpstr>
      <vt:lpstr>原爆紀念公園-被炸一半的建築物</vt:lpstr>
      <vt:lpstr>道後溫泉-不開玩笑 坦誠相見</vt:lpstr>
      <vt:lpstr>地中美術館-淋漓盡致</vt:lpstr>
      <vt:lpstr>金刀比羅宮-你的1368自己爬</vt:lpstr>
      <vt:lpstr>姬路城-世界遺產、日本三大古城之一</vt:lpstr>
      <vt:lpstr>大阪城-極重要的定位</vt:lpstr>
      <vt:lpstr>Grand Front Osaka-Original product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國際日本教育旅行 景點篇</dc:title>
  <dc:creator>user</dc:creator>
  <cp:lastModifiedBy>蔡姵芸</cp:lastModifiedBy>
  <cp:revision>17</cp:revision>
  <dcterms:created xsi:type="dcterms:W3CDTF">2017-06-09T04:41:06Z</dcterms:created>
  <dcterms:modified xsi:type="dcterms:W3CDTF">2017-06-20T13:15:40Z</dcterms:modified>
</cp:coreProperties>
</file>