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91" r:id="rId2"/>
    <p:sldId id="289" r:id="rId3"/>
    <p:sldId id="269" r:id="rId4"/>
    <p:sldId id="256" r:id="rId5"/>
    <p:sldId id="257" r:id="rId6"/>
    <p:sldId id="270" r:id="rId7"/>
    <p:sldId id="258" r:id="rId8"/>
    <p:sldId id="259" r:id="rId9"/>
    <p:sldId id="261" r:id="rId10"/>
    <p:sldId id="264" r:id="rId11"/>
    <p:sldId id="265" r:id="rId12"/>
    <p:sldId id="271" r:id="rId13"/>
    <p:sldId id="267" r:id="rId14"/>
    <p:sldId id="268" r:id="rId15"/>
    <p:sldId id="272" r:id="rId16"/>
    <p:sldId id="273" r:id="rId17"/>
    <p:sldId id="274" r:id="rId18"/>
    <p:sldId id="275" r:id="rId19"/>
    <p:sldId id="279" r:id="rId20"/>
    <p:sldId id="287" r:id="rId21"/>
    <p:sldId id="286" r:id="rId22"/>
    <p:sldId id="288" r:id="rId23"/>
    <p:sldId id="278" r:id="rId24"/>
    <p:sldId id="282" r:id="rId25"/>
    <p:sldId id="283" r:id="rId26"/>
    <p:sldId id="284" r:id="rId27"/>
    <p:sldId id="285" r:id="rId28"/>
    <p:sldId id="290" r:id="rId29"/>
    <p:sldId id="276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-378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16T07:14:22.895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13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78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37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535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59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28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84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08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2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01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90E0F-6E31-4B7B-A5E6-A260E498AE78}" type="datetimeFigureOut">
              <a:rPr lang="zh-TW" altLang="en-US" smtClean="0"/>
              <a:pPr/>
              <a:t>2017/6/20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00C63-786E-4862-BC78-227CD19135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42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8198" y="28059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 smtClean="0">
                <a:solidFill>
                  <a:schemeClr val="bg1"/>
                </a:solidFill>
              </a:rPr>
              <a:t>HOMESTAY</a:t>
            </a:r>
            <a:br>
              <a:rPr lang="en-US" altLang="zh-TW" sz="4000" dirty="0" smtClean="0">
                <a:solidFill>
                  <a:schemeClr val="bg1"/>
                </a:solidFill>
              </a:rPr>
            </a:br>
            <a:r>
              <a:rPr lang="zh-TW" altLang="en-US" sz="4000" dirty="0">
                <a:solidFill>
                  <a:schemeClr val="bg1"/>
                </a:solidFill>
              </a:rPr>
              <a:t>農村體驗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23" y="310419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8136DDF-F69A-4C27-AC96-C4C6487C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55" y="4562148"/>
            <a:ext cx="5957657" cy="1507067"/>
          </a:xfrm>
        </p:spPr>
        <p:txBody>
          <a:bodyPr/>
          <a:lstStyle/>
          <a:p>
            <a:r>
              <a:rPr lang="en-US" altLang="zh-TW" dirty="0" smtClean="0"/>
              <a:t>Home</a:t>
            </a:r>
            <a:r>
              <a:rPr lang="zh-TW" altLang="en-US" dirty="0" smtClean="0"/>
              <a:t>爸</a:t>
            </a:r>
            <a:r>
              <a:rPr lang="en-US" altLang="zh-TW" dirty="0"/>
              <a:t>Home</a:t>
            </a:r>
            <a:r>
              <a:rPr lang="zh-TW" altLang="en-US" dirty="0"/>
              <a:t>媽的草莓園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4D660323-6891-45E0-81AC-712CFE5F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685802"/>
            <a:ext cx="2516188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/>
              <a:t>其實很多草莓都紅</a:t>
            </a:r>
            <a:r>
              <a:rPr lang="zh-TW" altLang="en-US" sz="3200" dirty="0" smtClean="0"/>
              <a:t>了！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/>
              <a:t>而且都很</a:t>
            </a:r>
            <a:r>
              <a:rPr lang="zh-TW" altLang="en-US" sz="3200" dirty="0" smtClean="0"/>
              <a:t>甜</a:t>
            </a:r>
            <a:r>
              <a:rPr lang="en-US" altLang="zh-TW" sz="3200" dirty="0" smtClean="0"/>
              <a:t>~</a:t>
            </a:r>
            <a:endParaRPr lang="en-US" altLang="zh-TW" sz="3200" dirty="0"/>
          </a:p>
        </p:txBody>
      </p:sp>
      <p:pic>
        <p:nvPicPr>
          <p:cNvPr id="8" name="內容版面配置區 4">
            <a:extLst>
              <a:ext uri="{FF2B5EF4-FFF2-40B4-BE49-F238E27FC236}">
                <a16:creationId xmlns="" xmlns:a16="http://schemas.microsoft.com/office/drawing/2014/main" id="{BE755E08-276F-4013-9A4A-622660017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9987" y="946837"/>
            <a:ext cx="3923611" cy="247882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2B41CFA7-E3FF-4338-B016-7DF9395BC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2138" y="784515"/>
            <a:ext cx="3815541" cy="286165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0462AEE2-808B-4008-9C88-D2B1209B1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98010" y="692359"/>
            <a:ext cx="4053866" cy="30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1137D2B-9A91-4A48-93B9-1507D5E4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各種玩貓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C267AB5-F07D-45C7-AEA7-38C49E592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87" y="411482"/>
            <a:ext cx="3056516" cy="4152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/>
              <a:t>他一直掉</a:t>
            </a:r>
            <a:r>
              <a:rPr lang="zh-TW" altLang="en-US" sz="3600" dirty="0" smtClean="0"/>
              <a:t>毛～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 smtClean="0"/>
              <a:t>剛好遇到有養貓的寄宿家庭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 smtClean="0"/>
              <a:t>他真的很可愛！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A27071CF-16C9-4F14-8F34-64E13FD4B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0532" y="814382"/>
            <a:ext cx="5012576" cy="37594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721B250-CFA1-44FD-8981-432B31F90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2096" y="1909322"/>
            <a:ext cx="5347274" cy="40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2" y="806336"/>
            <a:ext cx="9931141" cy="5188064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</a:rPr>
              <a:t>   高野家</a:t>
            </a:r>
            <a:r>
              <a:rPr lang="en-US" altLang="zh-TW" sz="7200" b="1" dirty="0" smtClean="0">
                <a:solidFill>
                  <a:srgbClr val="FF0000"/>
                </a:solidFill>
              </a:rPr>
              <a:t/>
            </a:r>
            <a:br>
              <a:rPr lang="en-US" altLang="zh-TW" sz="7200" b="1" dirty="0" smtClean="0">
                <a:solidFill>
                  <a:srgbClr val="FF0000"/>
                </a:solidFill>
              </a:rPr>
            </a:br>
            <a:r>
              <a:rPr lang="en-US" altLang="zh-TW" sz="7200" b="1" dirty="0" smtClean="0">
                <a:solidFill>
                  <a:srgbClr val="FF0000"/>
                </a:solidFill>
              </a:rPr>
              <a:t/>
            </a:r>
            <a:br>
              <a:rPr lang="en-US" altLang="zh-TW" sz="7200" b="1" dirty="0" smtClean="0">
                <a:solidFill>
                  <a:srgbClr val="FF0000"/>
                </a:solidFill>
              </a:rPr>
            </a:br>
            <a:r>
              <a:rPr lang="zh-TW" altLang="en-US" sz="7200" b="1" dirty="0" smtClean="0">
                <a:solidFill>
                  <a:srgbClr val="FF0000"/>
                </a:solidFill>
              </a:rPr>
              <a:t>                  </a:t>
            </a:r>
            <a:r>
              <a:rPr lang="zh-TW" altLang="en-US" b="1" dirty="0" smtClean="0">
                <a:solidFill>
                  <a:srgbClr val="FFC000"/>
                </a:solidFill>
              </a:rPr>
              <a:t>朱奕融 莊家豪 林塨澧</a:t>
            </a:r>
            <a:endParaRPr lang="zh-TW" altLang="en-US" sz="7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6473" y="332176"/>
            <a:ext cx="8824784" cy="573989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/>
              <a:t>        </a:t>
            </a:r>
            <a:r>
              <a:rPr lang="zh-TW" altLang="en-US" sz="4900" dirty="0" smtClean="0">
                <a:solidFill>
                  <a:schemeClr val="accent5"/>
                </a:solidFill>
              </a:rPr>
              <a:t>甜蜜的夜晚加一日健康早晨</a:t>
            </a:r>
            <a:endParaRPr lang="zh-TW" altLang="en-US" sz="4900" dirty="0">
              <a:solidFill>
                <a:schemeClr val="accent5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2" y="1600200"/>
            <a:ext cx="6033255" cy="4525963"/>
          </a:xfrm>
        </p:spPr>
      </p:pic>
    </p:spTree>
    <p:extLst>
      <p:ext uri="{BB962C8B-B14F-4D97-AF65-F5344CB8AC3E}">
        <p14:creationId xmlns:p14="http://schemas.microsoft.com/office/powerpoint/2010/main" val="18844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10681" y="1784459"/>
            <a:ext cx="3685808" cy="313176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100" dirty="0" smtClean="0"/>
              <a:t>居家照</a:t>
            </a: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zh-TW" altLang="en-US" sz="3100" dirty="0" smtClean="0"/>
              <a:t>與</a:t>
            </a: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zh-TW" altLang="en-US" sz="3100" dirty="0" smtClean="0"/>
              <a:t>橘子採收體驗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700" dirty="0" smtClean="0"/>
              <a:t>很好玩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但很冷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會冷到鼻子流鼻</a:t>
            </a:r>
            <a:r>
              <a:rPr lang="zh-TW" altLang="en-US" sz="2700" dirty="0"/>
              <a:t>血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熱水不會開只好洗冷水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不會日文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只會衣</a:t>
            </a:r>
            <a:r>
              <a:rPr lang="zh-TW" altLang="en-US" sz="2700" dirty="0"/>
              <a:t>蝶</a:t>
            </a:r>
            <a:r>
              <a:rPr lang="zh-TW" altLang="en-US" sz="2700" dirty="0" smtClean="0"/>
              <a:t>衣蝶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endParaRPr lang="zh-TW" altLang="en-US" sz="24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3" y="353390"/>
            <a:ext cx="3816179" cy="286213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8" y="3215524"/>
            <a:ext cx="3826048" cy="28695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89" y="488817"/>
            <a:ext cx="3775649" cy="528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58240" y="207264"/>
            <a:ext cx="9595104" cy="2020548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       </a:t>
            </a:r>
            <a:r>
              <a:rPr lang="en-US" altLang="zh-TW" sz="6000" dirty="0" smtClean="0">
                <a:solidFill>
                  <a:srgbClr val="FF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Home Stay </a:t>
            </a:r>
            <a:r>
              <a:rPr lang="zh-TW" altLang="en-US" sz="6000" dirty="0" smtClean="0">
                <a:solidFill>
                  <a:srgbClr val="FF0000"/>
                </a:solidFill>
                <a:latin typeface="Microsoft Yi Baiti" panose="03000500000000000000" pitchFamily="66" charset="0"/>
                <a:ea typeface="GulimChe" panose="020B0609000101010101" pitchFamily="49" charset="-127"/>
              </a:rPr>
              <a:t>體驗</a:t>
            </a:r>
            <a:endParaRPr lang="zh-TW" altLang="en-US" sz="6000" dirty="0">
              <a:solidFill>
                <a:srgbClr val="FF0000"/>
              </a:solidFill>
              <a:latin typeface="Microsoft Yi Baiti" panose="03000500000000000000" pitchFamily="66" charset="0"/>
              <a:ea typeface="GulimChe" panose="020B0609000101010101" pitchFamily="49" charset="-127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71213" y="3738094"/>
            <a:ext cx="576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92D050"/>
                </a:solidFill>
                <a:latin typeface="Segoe UI Symbol" panose="020B0502040204020203" pitchFamily="34" charset="0"/>
              </a:rPr>
              <a:t>家庭成員</a:t>
            </a:r>
            <a:r>
              <a:rPr lang="en-US" altLang="zh-TW" sz="3200" dirty="0" smtClean="0">
                <a:solidFill>
                  <a:srgbClr val="92D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</a:t>
            </a:r>
            <a:r>
              <a:rPr lang="zh-TW" altLang="en-US" sz="3200" dirty="0" smtClean="0">
                <a:solidFill>
                  <a:srgbClr val="92D050"/>
                </a:solidFill>
                <a:latin typeface="Segoe UI Symbol" panose="020B0502040204020203" pitchFamily="34" charset="0"/>
              </a:rPr>
              <a:t>西部久美子 </a:t>
            </a:r>
            <a:r>
              <a:rPr lang="en-US" altLang="zh-TW" sz="3200" dirty="0" smtClean="0">
                <a:solidFill>
                  <a:srgbClr val="92D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(home</a:t>
            </a:r>
            <a:r>
              <a:rPr lang="zh-TW" altLang="en-US" sz="3200" dirty="0" smtClean="0">
                <a:solidFill>
                  <a:srgbClr val="92D050"/>
                </a:solidFill>
                <a:latin typeface="Segoe UI Symbol" panose="020B0502040204020203" pitchFamily="34" charset="0"/>
              </a:rPr>
              <a:t> 媽</a:t>
            </a:r>
            <a:endParaRPr lang="zh-TW" altLang="en-US" sz="3200" dirty="0">
              <a:solidFill>
                <a:srgbClr val="92D050"/>
              </a:solidFill>
              <a:latin typeface="Segoe UI Symbol" panose="020B0502040204020203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06341" y="5710844"/>
            <a:ext cx="5785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</a:rPr>
              <a:t>廖珮宇 陳靖潔</a:t>
            </a:r>
            <a:endParaRPr lang="zh-TW" alt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3" y="1856794"/>
            <a:ext cx="5203471" cy="390934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7" y="1890044"/>
            <a:ext cx="5072233" cy="380417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890059" y="493777"/>
            <a:ext cx="6395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</a:rPr>
              <a:t>欣賞伯方島海景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5485" y="494453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</a:rPr>
              <a:t>和</a:t>
            </a:r>
            <a:r>
              <a:rPr lang="en-US" altLang="zh-TW" sz="4800" dirty="0" smtClean="0">
                <a:solidFill>
                  <a:srgbClr val="FF0000"/>
                </a:solidFill>
              </a:rPr>
              <a:t>home</a:t>
            </a:r>
            <a:r>
              <a:rPr lang="zh-TW" altLang="en-US" sz="4800" dirty="0" smtClean="0">
                <a:solidFill>
                  <a:srgbClr val="FF0000"/>
                </a:solidFill>
              </a:rPr>
              <a:t>媽一同製作晚餐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433" y="1028534"/>
            <a:ext cx="4202652" cy="315198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18" y="511511"/>
            <a:ext cx="3194996" cy="42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5529" y="4861407"/>
            <a:ext cx="10072457" cy="1507067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 smtClean="0">
                <a:solidFill>
                  <a:srgbClr val="FF0000"/>
                </a:solidFill>
              </a:rPr>
              <a:t>鄉村某戶人家</a:t>
            </a:r>
            <a:r>
              <a:rPr lang="zh-TW" altLang="en-US" sz="5400" dirty="0">
                <a:solidFill>
                  <a:srgbClr val="FF0000"/>
                </a:solidFill>
              </a:rPr>
              <a:t>的</a:t>
            </a:r>
            <a:r>
              <a:rPr lang="zh-TW" altLang="en-US" sz="5400" dirty="0" smtClean="0">
                <a:solidFill>
                  <a:srgbClr val="FF0000"/>
                </a:solidFill>
              </a:rPr>
              <a:t>白馬和山羊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95" y="556265"/>
            <a:ext cx="5132639" cy="384948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8354" y="970603"/>
            <a:ext cx="4088847" cy="30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631768"/>
            <a:ext cx="10654348" cy="5362632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    村上家</a:t>
            </a: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zh-TW" altLang="en-US" sz="7200" dirty="0" smtClean="0">
                <a:solidFill>
                  <a:srgbClr val="FF0000"/>
                </a:solidFill>
              </a:rPr>
              <a:t>                 </a:t>
            </a:r>
            <a:r>
              <a:rPr lang="zh-TW" altLang="en-US" sz="5400" dirty="0" smtClean="0"/>
              <a:t>沈詩琦、江芊慧</a:t>
            </a:r>
            <a:endParaRPr lang="zh-TW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9" y="492216"/>
            <a:ext cx="5205875" cy="390440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36" y="4223180"/>
            <a:ext cx="3513093" cy="26348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73" y="134767"/>
            <a:ext cx="5295627" cy="397172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88089" y="4635852"/>
            <a:ext cx="6444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入村</a:t>
            </a:r>
            <a:r>
              <a:rPr lang="zh-TW" altLang="en-US" sz="4400" dirty="0" smtClean="0">
                <a:solidFill>
                  <a:srgbClr val="FF0000"/>
                </a:solidFill>
              </a:rPr>
              <a:t>儀式</a:t>
            </a:r>
            <a:endParaRPr lang="en-US" altLang="zh-TW" sz="4400" dirty="0" smtClean="0">
              <a:solidFill>
                <a:srgbClr val="FF0000"/>
              </a:solidFill>
            </a:endParaRPr>
          </a:p>
          <a:p>
            <a:r>
              <a:rPr lang="zh-TW" altLang="en-US" sz="4400" dirty="0">
                <a:solidFill>
                  <a:srgbClr val="FF0000"/>
                </a:solidFill>
              </a:rPr>
              <a:t> </a:t>
            </a:r>
            <a:r>
              <a:rPr lang="zh-TW" altLang="en-US" sz="4400" dirty="0" smtClean="0">
                <a:solidFill>
                  <a:srgbClr val="FF0000"/>
                </a:solidFill>
              </a:rPr>
              <a:t>     </a:t>
            </a:r>
            <a:r>
              <a:rPr lang="zh-TW" altLang="en-US" sz="3200" dirty="0" smtClean="0">
                <a:solidFill>
                  <a:srgbClr val="FFFF00"/>
                </a:solidFill>
              </a:rPr>
              <a:t> </a:t>
            </a:r>
            <a:r>
              <a:rPr lang="zh-TW" altLang="en-US" sz="3200" dirty="0" smtClean="0">
                <a:solidFill>
                  <a:srgbClr val="002060"/>
                </a:solidFill>
              </a:rPr>
              <a:t>大包小包</a:t>
            </a:r>
            <a:r>
              <a:rPr lang="en-US" altLang="zh-TW" sz="3200" dirty="0" smtClean="0">
                <a:solidFill>
                  <a:srgbClr val="002060"/>
                </a:solidFill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</a:rPr>
              <a:t>行李、禮物</a:t>
            </a:r>
            <a:r>
              <a:rPr lang="en-US" altLang="zh-TW" sz="3200" dirty="0" smtClean="0">
                <a:solidFill>
                  <a:srgbClr val="002060"/>
                </a:solidFill>
              </a:rPr>
              <a:t>)</a:t>
            </a:r>
            <a:r>
              <a:rPr lang="zh-TW" altLang="en-US" sz="3200" dirty="0" smtClean="0">
                <a:solidFill>
                  <a:srgbClr val="002060"/>
                </a:solidFill>
              </a:rPr>
              <a:t>準備和</a:t>
            </a:r>
            <a:r>
              <a:rPr lang="en-US" altLang="zh-TW" sz="3200" dirty="0" smtClean="0">
                <a:solidFill>
                  <a:srgbClr val="002060"/>
                </a:solidFill>
              </a:rPr>
              <a:t>home</a:t>
            </a:r>
            <a:r>
              <a:rPr lang="zh-TW" altLang="en-US" sz="3200" dirty="0" smtClean="0">
                <a:solidFill>
                  <a:srgbClr val="002060"/>
                </a:solidFill>
              </a:rPr>
              <a:t>爸</a:t>
            </a:r>
            <a:r>
              <a:rPr lang="en-US" altLang="zh-TW" sz="3200" dirty="0" smtClean="0">
                <a:solidFill>
                  <a:srgbClr val="002060"/>
                </a:solidFill>
              </a:rPr>
              <a:t>home</a:t>
            </a:r>
            <a:r>
              <a:rPr lang="zh-TW" altLang="en-US" sz="3200" dirty="0" smtClean="0">
                <a:solidFill>
                  <a:srgbClr val="002060"/>
                </a:solidFill>
              </a:rPr>
              <a:t>媽見面的大家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63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FD14FD4-8B7C-47F2-A39E-0B9A09D5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600" dirty="0"/>
              <a:t>和服 </a:t>
            </a:r>
            <a:r>
              <a:rPr lang="en-US" altLang="zh-TW" sz="3600" dirty="0"/>
              <a:t>•</a:t>
            </a:r>
            <a:r>
              <a:rPr lang="zh-TW" altLang="en-US" sz="3600" dirty="0"/>
              <a:t> 茶道體驗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xmlns="" id="{EA2B7C74-DF77-4F9E-BD26-317DD2777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4202" y="2084832"/>
            <a:ext cx="3239999" cy="4320000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05EECBBD-65E7-42DC-88BB-9F25901D07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2773" y="2084832"/>
            <a:ext cx="244285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6A64A46-963A-49CD-AB58-D2C99F8B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600" dirty="0"/>
              <a:t>晚餐</a:t>
            </a:r>
            <a:r>
              <a:rPr lang="en-US" altLang="zh-TW" sz="3600" dirty="0" err="1"/>
              <a:t>diy</a:t>
            </a:r>
            <a:r>
              <a:rPr lang="zh-TW" altLang="en-US" sz="3600" dirty="0"/>
              <a:t> 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7B7457BC-1F14-45B7-AA40-AA6AD0B923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4375" y="2084832"/>
            <a:ext cx="763957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631768"/>
            <a:ext cx="10654348" cy="5362632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    藤本家</a:t>
            </a: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zh-TW" altLang="en-US" sz="7200" dirty="0" smtClean="0">
                <a:solidFill>
                  <a:srgbClr val="FF0000"/>
                </a:solidFill>
              </a:rPr>
              <a:t>                 </a:t>
            </a:r>
            <a:r>
              <a:rPr lang="zh-TW" altLang="en-US" sz="4400" dirty="0" smtClean="0">
                <a:solidFill>
                  <a:srgbClr val="002060"/>
                </a:solidFill>
              </a:rPr>
              <a:t>賴鈞彥 王樂揚 黃廷業</a:t>
            </a:r>
            <a:endParaRPr lang="zh-TW" alt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8" y="198732"/>
            <a:ext cx="3964459" cy="297334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12" y="198733"/>
            <a:ext cx="3964459" cy="29733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71" y="3455182"/>
            <a:ext cx="3964459" cy="297334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3512" y="3439684"/>
            <a:ext cx="3964459" cy="297334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805171" y="375588"/>
            <a:ext cx="738664" cy="56345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與</a:t>
            </a:r>
            <a:r>
              <a:rPr lang="en-US" altLang="zh-TW" sz="3600" dirty="0" smtClean="0">
                <a:solidFill>
                  <a:srgbClr val="FF0000"/>
                </a:solidFill>
              </a:rPr>
              <a:t>Home</a:t>
            </a:r>
            <a:r>
              <a:rPr lang="zh-TW" altLang="en-US" sz="3600" dirty="0" smtClean="0">
                <a:solidFill>
                  <a:srgbClr val="FF0000"/>
                </a:solidFill>
              </a:rPr>
              <a:t>爸</a:t>
            </a:r>
            <a:r>
              <a:rPr lang="en-US" altLang="zh-TW" sz="3600" dirty="0" smtClean="0">
                <a:solidFill>
                  <a:srgbClr val="FF0000"/>
                </a:solidFill>
              </a:rPr>
              <a:t>Home</a:t>
            </a:r>
            <a:r>
              <a:rPr lang="zh-TW" altLang="en-US" sz="3600" dirty="0" smtClean="0">
                <a:solidFill>
                  <a:srgbClr val="FF0000"/>
                </a:solidFill>
              </a:rPr>
              <a:t>媽</a:t>
            </a:r>
            <a:r>
              <a:rPr lang="zh-TW" altLang="en-US" sz="3600" dirty="0">
                <a:solidFill>
                  <a:srgbClr val="FF0000"/>
                </a:solidFill>
              </a:rPr>
              <a:t>的</a:t>
            </a:r>
            <a:r>
              <a:rPr lang="zh-TW" altLang="en-US" sz="3600" dirty="0" smtClean="0">
                <a:solidFill>
                  <a:srgbClr val="FF0000"/>
                </a:solidFill>
              </a:rPr>
              <a:t>合照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0830" y="6484421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跟</a:t>
            </a:r>
            <a:r>
              <a:rPr lang="en-US" altLang="zh-TW" dirty="0" smtClean="0">
                <a:solidFill>
                  <a:srgbClr val="002060"/>
                </a:solidFill>
              </a:rPr>
              <a:t>Home</a:t>
            </a:r>
            <a:r>
              <a:rPr lang="zh-TW" altLang="en-US" dirty="0" smtClean="0">
                <a:solidFill>
                  <a:srgbClr val="002060"/>
                </a:solidFill>
              </a:rPr>
              <a:t>爸去遊覽來島海域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426749" y="6484421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在龜老山展望</a:t>
            </a:r>
            <a:r>
              <a:rPr lang="zh-TW" altLang="en-US" dirty="0" smtClean="0">
                <a:solidFill>
                  <a:srgbClr val="002060"/>
                </a:solidFill>
              </a:rPr>
              <a:t>公園</a:t>
            </a:r>
            <a:r>
              <a:rPr lang="zh-TW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眺望來島大橋夕景</a:t>
            </a:r>
            <a:endParaRPr lang="zh-TW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</a:rPr>
              <a:t>多</a:t>
            </a:r>
            <a:r>
              <a:rPr lang="zh-TW" altLang="en-US" sz="8000" dirty="0">
                <a:solidFill>
                  <a:srgbClr val="FF0000"/>
                </a:solidFill>
              </a:rPr>
              <a:t>和家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</a:rPr>
              <a:t>許家熏 王子奕 </a:t>
            </a:r>
            <a:r>
              <a:rPr lang="zh-TW" altLang="en-US" sz="4400" dirty="0">
                <a:solidFill>
                  <a:schemeClr val="tx1"/>
                </a:solidFill>
              </a:rPr>
              <a:t>趙仁駿</a:t>
            </a:r>
          </a:p>
        </p:txBody>
      </p:sp>
    </p:spTree>
    <p:extLst>
      <p:ext uri="{BB962C8B-B14F-4D97-AF65-F5344CB8AC3E}">
        <p14:creationId xmlns:p14="http://schemas.microsoft.com/office/powerpoint/2010/main" val="14407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72" y="365127"/>
            <a:ext cx="3715737" cy="278955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31" y="243843"/>
            <a:ext cx="3877291" cy="29108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70" y="3398521"/>
            <a:ext cx="3715737" cy="278955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32" y="3398519"/>
            <a:ext cx="3877291" cy="291083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238448" y="2682878"/>
            <a:ext cx="1415772" cy="25422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8000" dirty="0"/>
              <a:t>環境</a:t>
            </a:r>
          </a:p>
        </p:txBody>
      </p:sp>
    </p:spTree>
    <p:extLst>
      <p:ext uri="{BB962C8B-B14F-4D97-AF65-F5344CB8AC3E}">
        <p14:creationId xmlns:p14="http://schemas.microsoft.com/office/powerpoint/2010/main" val="17856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7" y="272135"/>
            <a:ext cx="5789428" cy="434636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5" y="365126"/>
            <a:ext cx="4426236" cy="332295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57" y="3749537"/>
            <a:ext cx="3851511" cy="289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2" y="321867"/>
            <a:ext cx="4379927" cy="328818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48" y="365125"/>
            <a:ext cx="4322304" cy="324492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28" y="3653316"/>
            <a:ext cx="4067893" cy="305393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2820" y="4084322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/>
              <a:t>抹茶體驗</a:t>
            </a:r>
          </a:p>
        </p:txBody>
      </p:sp>
    </p:spTree>
    <p:extLst>
      <p:ext uri="{BB962C8B-B14F-4D97-AF65-F5344CB8AC3E}">
        <p14:creationId xmlns:p14="http://schemas.microsoft.com/office/powerpoint/2010/main" val="40741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3610" y="16428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zh-TW" altLang="en-US" sz="4900" dirty="0" smtClean="0">
                <a:solidFill>
                  <a:srgbClr val="FF0000"/>
                </a:solidFill>
              </a:rPr>
              <a:t>離村儀式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           </a:t>
            </a:r>
            <a:r>
              <a:rPr lang="zh-TW" altLang="en-US" dirty="0" smtClean="0">
                <a:solidFill>
                  <a:srgbClr val="002060"/>
                </a:solidFill>
              </a:rPr>
              <a:t>和</a:t>
            </a:r>
            <a:r>
              <a:rPr lang="en-US" altLang="zh-TW" dirty="0" smtClean="0">
                <a:solidFill>
                  <a:srgbClr val="002060"/>
                </a:solidFill>
              </a:rPr>
              <a:t>home</a:t>
            </a:r>
            <a:r>
              <a:rPr lang="zh-TW" altLang="en-US" dirty="0" smtClean="0">
                <a:solidFill>
                  <a:srgbClr val="002060"/>
                </a:solidFill>
              </a:rPr>
              <a:t>爸</a:t>
            </a:r>
            <a:r>
              <a:rPr lang="en-US" altLang="zh-TW" dirty="0" smtClean="0">
                <a:solidFill>
                  <a:srgbClr val="002060"/>
                </a:solidFill>
              </a:rPr>
              <a:t>home</a:t>
            </a:r>
            <a:r>
              <a:rPr lang="zh-TW" altLang="en-US" dirty="0" smtClean="0">
                <a:solidFill>
                  <a:srgbClr val="002060"/>
                </a:solidFill>
              </a:rPr>
              <a:t>媽說再見</a:t>
            </a:r>
            <a:r>
              <a:rPr lang="en-US" altLang="zh-TW" dirty="0" smtClean="0">
                <a:solidFill>
                  <a:srgbClr val="002060"/>
                </a:solidFill>
              </a:rPr>
              <a:t/>
            </a:r>
            <a:br>
              <a:rPr lang="en-US" altLang="zh-TW" dirty="0" smtClean="0">
                <a:solidFill>
                  <a:srgbClr val="002060"/>
                </a:solidFill>
              </a:rPr>
            </a:br>
            <a:r>
              <a:rPr lang="zh-TW" altLang="en-US" dirty="0">
                <a:solidFill>
                  <a:srgbClr val="002060"/>
                </a:solidFill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</a:rPr>
              <a:t>           合影留紀念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7" y="2896827"/>
            <a:ext cx="2576945" cy="1932709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95" y="4029000"/>
            <a:ext cx="3205051" cy="24037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00" y="2174949"/>
            <a:ext cx="2747629" cy="206072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16047" r="19543" b="7707"/>
          <a:stretch/>
        </p:blipFill>
        <p:spPr>
          <a:xfrm>
            <a:off x="9713669" y="4029002"/>
            <a:ext cx="2618511" cy="21382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8352" r="8750" b="5389"/>
          <a:stretch/>
        </p:blipFill>
        <p:spPr>
          <a:xfrm>
            <a:off x="9368445" y="2"/>
            <a:ext cx="2807625" cy="219628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10183" r="14085" b="2875"/>
          <a:stretch/>
        </p:blipFill>
        <p:spPr>
          <a:xfrm>
            <a:off x="6853845" y="2"/>
            <a:ext cx="2514601" cy="223321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6" t="13471" r="5437" b="3234"/>
          <a:stretch/>
        </p:blipFill>
        <p:spPr>
          <a:xfrm>
            <a:off x="7060091" y="2196287"/>
            <a:ext cx="2739043" cy="20579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78" b="38440"/>
          <a:stretch/>
        </p:blipFill>
        <p:spPr>
          <a:xfrm>
            <a:off x="321302" y="2196287"/>
            <a:ext cx="3602305" cy="31787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65" y="4537282"/>
            <a:ext cx="2914625" cy="218596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73579" y="5445599"/>
            <a:ext cx="280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揮手揮到車子看不見的</a:t>
            </a:r>
            <a:r>
              <a:rPr lang="en-US" altLang="zh-TW" dirty="0" smtClean="0"/>
              <a:t>home</a:t>
            </a:r>
            <a:r>
              <a:rPr lang="zh-TW" altLang="en-US" dirty="0" smtClean="0"/>
              <a:t>爸</a:t>
            </a:r>
            <a:r>
              <a:rPr lang="en-US" altLang="zh-TW" dirty="0" smtClean="0"/>
              <a:t>home</a:t>
            </a:r>
            <a:r>
              <a:rPr lang="zh-TW" altLang="en-US" dirty="0" smtClean="0"/>
              <a:t>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740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2" y="1055718"/>
            <a:ext cx="10513032" cy="4938683"/>
          </a:xfrm>
        </p:spPr>
        <p:txBody>
          <a:bodyPr>
            <a:normAutofit/>
          </a:bodyPr>
          <a:lstStyle/>
          <a:p>
            <a:pPr algn="ctr"/>
            <a:r>
              <a:rPr lang="en-US" altLang="zh-TW" sz="9600" dirty="0" smtClean="0">
                <a:solidFill>
                  <a:srgbClr val="002060"/>
                </a:solidFill>
              </a:rPr>
              <a:t>The END</a:t>
            </a:r>
            <a:endParaRPr lang="zh-TW" altLang="en-US" sz="9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6720" y="929484"/>
            <a:ext cx="10180523" cy="4748108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   丸山家</a:t>
            </a: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zh-TW" altLang="en-US" sz="7200" dirty="0" smtClean="0">
                <a:solidFill>
                  <a:srgbClr val="FF0000"/>
                </a:solidFill>
              </a:rPr>
              <a:t>                    </a:t>
            </a:r>
            <a:r>
              <a:rPr lang="zh-TW" altLang="en-US" dirty="0" smtClean="0">
                <a:solidFill>
                  <a:srgbClr val="002060"/>
                </a:solidFill>
              </a:rPr>
              <a:t>陳冠中 羅全佑 洪聖淇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59" y="435566"/>
            <a:ext cx="4646143" cy="34846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06" y="2246853"/>
            <a:ext cx="4184823" cy="334664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96779" y="4193061"/>
            <a:ext cx="51404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一起動手做晚餐！我們</a:t>
            </a:r>
            <a:r>
              <a:rPr lang="zh-TW" altLang="en-US" sz="2800" dirty="0"/>
              <a:t>住的是日本傳統的漁村，所以晚餐吃的是海鮮料理美食，每一樣都嚐出海洋的味道，他們都非常的熱情。</a:t>
            </a:r>
          </a:p>
        </p:txBody>
      </p:sp>
    </p:spTree>
    <p:extLst>
      <p:ext uri="{BB962C8B-B14F-4D97-AF65-F5344CB8AC3E}">
        <p14:creationId xmlns:p14="http://schemas.microsoft.com/office/powerpoint/2010/main" val="5127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91" y="2833817"/>
            <a:ext cx="4173255" cy="33373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1" y="296565"/>
            <a:ext cx="5163225" cy="32660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87763" y="4345994"/>
            <a:ext cx="5369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0" i="0" dirty="0" smtClean="0">
                <a:effectLst/>
                <a:latin typeface="Helvetica" panose="020B0604020202020204" pitchFamily="34" charset="0"/>
              </a:rPr>
              <a:t>到日本人家住，語言不通，因為口音不同連英文都不太能用，最後只好拿出</a:t>
            </a:r>
            <a:r>
              <a:rPr lang="en-US" altLang="zh-TW" sz="2400" b="0" i="0" dirty="0" smtClean="0">
                <a:effectLst/>
                <a:latin typeface="Helvetica" panose="020B0604020202020204" pitchFamily="34" charset="0"/>
              </a:rPr>
              <a:t>Google </a:t>
            </a:r>
            <a:r>
              <a:rPr lang="zh-TW" altLang="en-US" sz="2400" b="0" i="0" dirty="0" smtClean="0">
                <a:effectLst/>
                <a:latin typeface="Helvetica" panose="020B0604020202020204" pitchFamily="34" charset="0"/>
              </a:rPr>
              <a:t>翻譯，讓我們深深了解溝通的重要性。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606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2" y="689956"/>
            <a:ext cx="10662661" cy="5710844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   藤本家</a:t>
            </a: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en-US" altLang="zh-TW" sz="7200" dirty="0" smtClean="0">
                <a:solidFill>
                  <a:srgbClr val="FF0000"/>
                </a:solidFill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</a:rPr>
            </a:br>
            <a:r>
              <a:rPr lang="zh-TW" altLang="en-US" sz="7200" dirty="0" smtClean="0">
                <a:solidFill>
                  <a:srgbClr val="FF0000"/>
                </a:solidFill>
              </a:rPr>
              <a:t>                   </a:t>
            </a:r>
            <a:r>
              <a:rPr lang="zh-TW" altLang="en-US" dirty="0" smtClean="0">
                <a:solidFill>
                  <a:srgbClr val="002060"/>
                </a:solidFill>
              </a:rPr>
              <a:t>楊珈宇 徐正洲 林子淳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21492" y="197829"/>
            <a:ext cx="9144000" cy="805291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美好</a:t>
            </a:r>
            <a:r>
              <a:rPr lang="ja-JP" altLang="en-US" dirty="0">
                <a:solidFill>
                  <a:srgbClr val="FF0000"/>
                </a:solidFill>
              </a:rPr>
              <a:t>の</a:t>
            </a:r>
            <a:r>
              <a:rPr lang="zh-TW" altLang="en-US" dirty="0">
                <a:solidFill>
                  <a:srgbClr val="FF0000"/>
                </a:solidFill>
              </a:rPr>
              <a:t>晚餐 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3" y="1003118"/>
            <a:ext cx="9711413" cy="54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-2036541" y="35968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002060"/>
                </a:solidFill>
              </a:rPr>
              <a:t>home</a:t>
            </a:r>
            <a:r>
              <a:rPr lang="zh-TW" altLang="en-US" sz="4800" dirty="0">
                <a:solidFill>
                  <a:srgbClr val="002060"/>
                </a:solidFill>
              </a:rPr>
              <a:t>爸 </a:t>
            </a:r>
            <a:r>
              <a:rPr lang="ja-JP" altLang="en-US" sz="4800" dirty="0" smtClean="0">
                <a:solidFill>
                  <a:srgbClr val="002060"/>
                </a:solidFill>
              </a:rPr>
              <a:t>の </a:t>
            </a:r>
            <a:r>
              <a:rPr lang="zh-TW" altLang="en-US" sz="4800" dirty="0" smtClean="0">
                <a:solidFill>
                  <a:srgbClr val="002060"/>
                </a:solidFill>
              </a:rPr>
              <a:t>家</a:t>
            </a:r>
            <a:endParaRPr lang="zh-TW" altLang="en-US" sz="4800" dirty="0">
              <a:solidFill>
                <a:srgbClr val="00206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9" y="1690686"/>
            <a:ext cx="5566451" cy="3131128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81" y="3371851"/>
            <a:ext cx="6197601" cy="348615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071061" y="1513532"/>
            <a:ext cx="4206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</a:rPr>
              <a:t>欣賞日落美景還有採收自己種的新鮮水果</a:t>
            </a:r>
            <a:r>
              <a:rPr lang="en-US" altLang="zh-TW" sz="3600" dirty="0" smtClean="0">
                <a:solidFill>
                  <a:srgbClr val="002060"/>
                </a:solidFill>
              </a:rPr>
              <a:t>~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4070804-B186-4D49-A67D-B3785E99E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510747"/>
            <a:ext cx="8001000" cy="2685534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 </a:t>
            </a:r>
            <a:r>
              <a:rPr lang="zh-TW" altLang="en-US" sz="8000" dirty="0" smtClean="0">
                <a:solidFill>
                  <a:srgbClr val="FF0000"/>
                </a:solidFill>
              </a:rPr>
              <a:t>   </a:t>
            </a:r>
            <a:r>
              <a:rPr lang="zh-TW" altLang="en-US" sz="7200" dirty="0" smtClean="0">
                <a:solidFill>
                  <a:srgbClr val="FF0000"/>
                </a:solidFill>
              </a:rPr>
              <a:t>井上家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D9B0A809-7EEA-4567-81BC-521394C1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827" y="3037534"/>
            <a:ext cx="9604847" cy="1947333"/>
          </a:xfrm>
        </p:spPr>
        <p:txBody>
          <a:bodyPr>
            <a:normAutofit fontScale="70000" lnSpcReduction="20000"/>
          </a:bodyPr>
          <a:lstStyle/>
          <a:p>
            <a:pPr algn="r"/>
            <a:endParaRPr lang="en-US" altLang="zh-TW" dirty="0"/>
          </a:p>
          <a:p>
            <a:pPr algn="r"/>
            <a:endParaRPr lang="en-US" altLang="zh-TW" dirty="0"/>
          </a:p>
          <a:p>
            <a:pPr algn="r"/>
            <a:r>
              <a:rPr lang="zh-TW" altLang="en-US" sz="5700" dirty="0">
                <a:solidFill>
                  <a:srgbClr val="002060"/>
                </a:solidFill>
              </a:rPr>
              <a:t>蔡翔宇</a:t>
            </a:r>
            <a:endParaRPr lang="en-US" altLang="zh-TW" sz="5700" dirty="0">
              <a:solidFill>
                <a:srgbClr val="002060"/>
              </a:solidFill>
            </a:endParaRPr>
          </a:p>
          <a:p>
            <a:pPr algn="r"/>
            <a:r>
              <a:rPr lang="zh-TW" altLang="en-US" sz="5700" dirty="0" smtClean="0">
                <a:solidFill>
                  <a:srgbClr val="002060"/>
                </a:solidFill>
              </a:rPr>
              <a:t>陳</a:t>
            </a:r>
            <a:r>
              <a:rPr lang="zh-TW" altLang="en-US" sz="5700" dirty="0">
                <a:solidFill>
                  <a:srgbClr val="002060"/>
                </a:solidFill>
              </a:rPr>
              <a:t>軍翰</a:t>
            </a:r>
          </a:p>
        </p:txBody>
      </p:sp>
    </p:spTree>
    <p:extLst>
      <p:ext uri="{BB962C8B-B14F-4D97-AF65-F5344CB8AC3E}">
        <p14:creationId xmlns:p14="http://schemas.microsoft.com/office/powerpoint/2010/main" val="122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286</Words>
  <Application>Microsoft Office PowerPoint</Application>
  <PresentationFormat>自訂</PresentationFormat>
  <Paragraphs>45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HOMESTAY 農村體驗</vt:lpstr>
      <vt:lpstr>PowerPoint 簡報</vt:lpstr>
      <vt:lpstr>   丸山家                      陳冠中 羅全佑 洪聖淇</vt:lpstr>
      <vt:lpstr>PowerPoint 簡報</vt:lpstr>
      <vt:lpstr>PowerPoint 簡報</vt:lpstr>
      <vt:lpstr>   藤本家                     楊珈宇 徐正洲 林子淳</vt:lpstr>
      <vt:lpstr>美好の晚餐 </vt:lpstr>
      <vt:lpstr>home爸 の 家</vt:lpstr>
      <vt:lpstr>    井上家</vt:lpstr>
      <vt:lpstr>Home爸Home媽的草莓園</vt:lpstr>
      <vt:lpstr>各種玩貓</vt:lpstr>
      <vt:lpstr>   高野家                    朱奕融 莊家豪 林塨澧</vt:lpstr>
      <vt:lpstr>        甜蜜的夜晚加一日健康早晨</vt:lpstr>
      <vt:lpstr>居家照 與 橘子採收體驗  很好玩 但很冷 會冷到鼻子流鼻血 熱水不會開只好洗冷水 不會日文 只會衣蝶衣蝶  </vt:lpstr>
      <vt:lpstr>        Home Stay 體驗</vt:lpstr>
      <vt:lpstr>PowerPoint 簡報</vt:lpstr>
      <vt:lpstr>和home媽一同製作晚餐</vt:lpstr>
      <vt:lpstr>鄉村某戶人家的白馬和山羊</vt:lpstr>
      <vt:lpstr>    村上家                   沈詩琦、江芊慧</vt:lpstr>
      <vt:lpstr>和服 • 茶道體驗</vt:lpstr>
      <vt:lpstr>晚餐diy  </vt:lpstr>
      <vt:lpstr>    藤本家                   賴鈞彥 王樂揚 黃廷業</vt:lpstr>
      <vt:lpstr>PowerPoint 簡報</vt:lpstr>
      <vt:lpstr>多和家</vt:lpstr>
      <vt:lpstr>PowerPoint 簡報</vt:lpstr>
      <vt:lpstr>PowerPoint 簡報</vt:lpstr>
      <vt:lpstr>PowerPoint 簡報</vt:lpstr>
      <vt:lpstr>離村儀式             和home爸home媽說再見             合影留紀念</vt:lpstr>
      <vt:lpstr>The END</vt:lpstr>
    </vt:vector>
  </TitlesOfParts>
  <Company>SYNNEX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蔡姵芸</cp:lastModifiedBy>
  <cp:revision>37</cp:revision>
  <dcterms:created xsi:type="dcterms:W3CDTF">2017-06-13T04:48:05Z</dcterms:created>
  <dcterms:modified xsi:type="dcterms:W3CDTF">2017-06-20T13:05:31Z</dcterms:modified>
</cp:coreProperties>
</file>